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3" r:id="rId1"/>
  </p:sldMasterIdLst>
  <p:notesMasterIdLst>
    <p:notesMasterId r:id="rId6"/>
  </p:notesMasterIdLst>
  <p:sldIdLst>
    <p:sldId id="419" r:id="rId2"/>
    <p:sldId id="421" r:id="rId3"/>
    <p:sldId id="420" r:id="rId4"/>
    <p:sldId id="401" r:id="rId5"/>
  </p:sldIdLst>
  <p:sldSz cx="18000663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02" userDrawn="1">
          <p15:clr>
            <a:srgbClr val="A4A3A4"/>
          </p15:clr>
        </p15:guide>
        <p15:guide id="2" pos="56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2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7676"/>
    <a:srgbClr val="4F4F4F"/>
    <a:srgbClr val="3E3E3E"/>
    <a:srgbClr val="F0EEEE"/>
    <a:srgbClr val="F7F5F5"/>
    <a:srgbClr val="424242"/>
    <a:srgbClr val="474747"/>
    <a:srgbClr val="090909"/>
    <a:srgbClr val="7A98B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804"/>
    <p:restoredTop sz="95768"/>
  </p:normalViewPr>
  <p:slideViewPr>
    <p:cSldViewPr snapToGrid="0" snapToObjects="1">
      <p:cViewPr varScale="1">
        <p:scale>
          <a:sx n="67" d="100"/>
          <a:sy n="67" d="100"/>
        </p:scale>
        <p:origin x="216" y="192"/>
      </p:cViewPr>
      <p:guideLst>
        <p:guide orient="horz" pos="3402"/>
        <p:guide pos="567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3" d="100"/>
          <a:sy n="83" d="100"/>
        </p:scale>
        <p:origin x="335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844D1F-0E2B-F64D-9B73-0D0764B5AB77}" type="datetimeFigureOut">
              <a:rPr kumimoji="1" lang="zh-TW" altLang="en-US" smtClean="0"/>
              <a:t>2025/1/21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857250" y="1143000"/>
            <a:ext cx="51435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0C2E01-B351-C346-A4FB-0A5EB25E5B4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98388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570848" rtl="0" eaLnBrk="1" latinLnBrk="0" hangingPunct="1">
      <a:defRPr sz="2061" kern="1200">
        <a:solidFill>
          <a:schemeClr val="tx1"/>
        </a:solidFill>
        <a:latin typeface="+mn-lt"/>
        <a:ea typeface="+mn-ea"/>
        <a:cs typeface="+mn-cs"/>
      </a:defRPr>
    </a:lvl1pPr>
    <a:lvl2pPr marL="785424" algn="l" defTabSz="1570848" rtl="0" eaLnBrk="1" latinLnBrk="0" hangingPunct="1">
      <a:defRPr sz="2061" kern="1200">
        <a:solidFill>
          <a:schemeClr val="tx1"/>
        </a:solidFill>
        <a:latin typeface="+mn-lt"/>
        <a:ea typeface="+mn-ea"/>
        <a:cs typeface="+mn-cs"/>
      </a:defRPr>
    </a:lvl2pPr>
    <a:lvl3pPr marL="1570848" algn="l" defTabSz="1570848" rtl="0" eaLnBrk="1" latinLnBrk="0" hangingPunct="1">
      <a:defRPr sz="2061" kern="1200">
        <a:solidFill>
          <a:schemeClr val="tx1"/>
        </a:solidFill>
        <a:latin typeface="+mn-lt"/>
        <a:ea typeface="+mn-ea"/>
        <a:cs typeface="+mn-cs"/>
      </a:defRPr>
    </a:lvl3pPr>
    <a:lvl4pPr marL="2356272" algn="l" defTabSz="1570848" rtl="0" eaLnBrk="1" latinLnBrk="0" hangingPunct="1">
      <a:defRPr sz="2061" kern="1200">
        <a:solidFill>
          <a:schemeClr val="tx1"/>
        </a:solidFill>
        <a:latin typeface="+mn-lt"/>
        <a:ea typeface="+mn-ea"/>
        <a:cs typeface="+mn-cs"/>
      </a:defRPr>
    </a:lvl4pPr>
    <a:lvl5pPr marL="3141696" algn="l" defTabSz="1570848" rtl="0" eaLnBrk="1" latinLnBrk="0" hangingPunct="1">
      <a:defRPr sz="2061" kern="1200">
        <a:solidFill>
          <a:schemeClr val="tx1"/>
        </a:solidFill>
        <a:latin typeface="+mn-lt"/>
        <a:ea typeface="+mn-ea"/>
        <a:cs typeface="+mn-cs"/>
      </a:defRPr>
    </a:lvl5pPr>
    <a:lvl6pPr marL="3927119" algn="l" defTabSz="1570848" rtl="0" eaLnBrk="1" latinLnBrk="0" hangingPunct="1">
      <a:defRPr sz="2061" kern="1200">
        <a:solidFill>
          <a:schemeClr val="tx1"/>
        </a:solidFill>
        <a:latin typeface="+mn-lt"/>
        <a:ea typeface="+mn-ea"/>
        <a:cs typeface="+mn-cs"/>
      </a:defRPr>
    </a:lvl6pPr>
    <a:lvl7pPr marL="4712543" algn="l" defTabSz="1570848" rtl="0" eaLnBrk="1" latinLnBrk="0" hangingPunct="1">
      <a:defRPr sz="2061" kern="1200">
        <a:solidFill>
          <a:schemeClr val="tx1"/>
        </a:solidFill>
        <a:latin typeface="+mn-lt"/>
        <a:ea typeface="+mn-ea"/>
        <a:cs typeface="+mn-cs"/>
      </a:defRPr>
    </a:lvl7pPr>
    <a:lvl8pPr marL="5497967" algn="l" defTabSz="1570848" rtl="0" eaLnBrk="1" latinLnBrk="0" hangingPunct="1">
      <a:defRPr sz="2061" kern="1200">
        <a:solidFill>
          <a:schemeClr val="tx1"/>
        </a:solidFill>
        <a:latin typeface="+mn-lt"/>
        <a:ea typeface="+mn-ea"/>
        <a:cs typeface="+mn-cs"/>
      </a:defRPr>
    </a:lvl8pPr>
    <a:lvl9pPr marL="6283391" algn="l" defTabSz="1570848" rtl="0" eaLnBrk="1" latinLnBrk="0" hangingPunct="1">
      <a:defRPr sz="206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0083" y="1767462"/>
            <a:ext cx="13500497" cy="3759917"/>
          </a:xfrm>
        </p:spPr>
        <p:txBody>
          <a:bodyPr anchor="b"/>
          <a:lstStyle>
            <a:lvl1pPr algn="ctr">
              <a:defRPr sz="885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0083" y="5672376"/>
            <a:ext cx="13500497" cy="2607442"/>
          </a:xfrm>
        </p:spPr>
        <p:txBody>
          <a:bodyPr/>
          <a:lstStyle>
            <a:lvl1pPr marL="0" indent="0" algn="ctr">
              <a:buNone/>
              <a:defRPr sz="3543"/>
            </a:lvl1pPr>
            <a:lvl2pPr marL="675010" indent="0" algn="ctr">
              <a:buNone/>
              <a:defRPr sz="2953"/>
            </a:lvl2pPr>
            <a:lvl3pPr marL="1350020" indent="0" algn="ctr">
              <a:buNone/>
              <a:defRPr sz="2658"/>
            </a:lvl3pPr>
            <a:lvl4pPr marL="2025030" indent="0" algn="ctr">
              <a:buNone/>
              <a:defRPr sz="2362"/>
            </a:lvl4pPr>
            <a:lvl5pPr marL="2700040" indent="0" algn="ctr">
              <a:buNone/>
              <a:defRPr sz="2362"/>
            </a:lvl5pPr>
            <a:lvl6pPr marL="3375050" indent="0" algn="ctr">
              <a:buNone/>
              <a:defRPr sz="2362"/>
            </a:lvl6pPr>
            <a:lvl7pPr marL="4050060" indent="0" algn="ctr">
              <a:buNone/>
              <a:defRPr sz="2362"/>
            </a:lvl7pPr>
            <a:lvl8pPr marL="4725071" indent="0" algn="ctr">
              <a:buNone/>
              <a:defRPr sz="2362"/>
            </a:lvl8pPr>
            <a:lvl9pPr marL="5400081" indent="0" algn="ctr">
              <a:buNone/>
              <a:defRPr sz="2362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26B40-5E27-5F4D-BD20-40639389F065}" type="datetime1">
              <a:rPr kumimoji="1" lang="en-GB" altLang="zh-TW" smtClean="0"/>
              <a:t>21/01/2025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594326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02" userDrawn="1">
          <p15:clr>
            <a:srgbClr val="FBAE40"/>
          </p15:clr>
        </p15:guide>
        <p15:guide id="2" pos="567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196A7-3EB0-3A40-8392-2A3847588DEA}" type="datetime1">
              <a:rPr kumimoji="1" lang="en-GB" altLang="zh-TW" smtClean="0"/>
              <a:t>21/01/2025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1BD66-78D8-734A-AA1D-CCAFC64BAC8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7576220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881724" y="574987"/>
            <a:ext cx="3881393" cy="91523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37545" y="574987"/>
            <a:ext cx="11419171" cy="91523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196A7-3EB0-3A40-8392-2A3847588DEA}" type="datetime1">
              <a:rPr kumimoji="1" lang="en-GB" altLang="zh-TW" smtClean="0"/>
              <a:t>21/01/2025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1BD66-78D8-734A-AA1D-CCAFC64BAC8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2919445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8400E-639A-CB4E-BD60-F502F2BD19B9}" type="datetime1">
              <a:rPr kumimoji="1" lang="en-GB" altLang="zh-TW" smtClean="0"/>
              <a:t>21/01/2025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712967" y="10009788"/>
            <a:ext cx="4050149" cy="574987"/>
          </a:xfrm>
        </p:spPr>
        <p:txBody>
          <a:bodyPr/>
          <a:lstStyle/>
          <a:p>
            <a:fld id="{DA01BD66-78D8-734A-AA1D-CCAFC64BAC8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58053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5">
          <p15:clr>
            <a:srgbClr val="FBAE40"/>
          </p15:clr>
        </p15:guide>
        <p15:guide id="2" pos="10821">
          <p15:clr>
            <a:srgbClr val="FBAE40"/>
          </p15:clr>
        </p15:guide>
        <p15:guide id="3" pos="518">
          <p15:clr>
            <a:srgbClr val="FBAE40"/>
          </p15:clr>
        </p15:guide>
        <p15:guide id="4" orient="horz" pos="654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196A7-3EB0-3A40-8392-2A3847588DEA}" type="datetime1">
              <a:rPr kumimoji="1" lang="en-GB" altLang="zh-TW" smtClean="0"/>
              <a:t>21/01/2025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1BD66-78D8-734A-AA1D-CCAFC64BAC8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6145990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170" y="2692442"/>
            <a:ext cx="15525572" cy="4492401"/>
          </a:xfrm>
        </p:spPr>
        <p:txBody>
          <a:bodyPr anchor="b"/>
          <a:lstStyle>
            <a:lvl1pPr>
              <a:defRPr sz="885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170" y="7227343"/>
            <a:ext cx="15525572" cy="2362447"/>
          </a:xfrm>
        </p:spPr>
        <p:txBody>
          <a:bodyPr/>
          <a:lstStyle>
            <a:lvl1pPr marL="0" indent="0">
              <a:buNone/>
              <a:defRPr sz="3543">
                <a:solidFill>
                  <a:schemeClr val="tx1">
                    <a:tint val="75000"/>
                  </a:schemeClr>
                </a:solidFill>
              </a:defRPr>
            </a:lvl1pPr>
            <a:lvl2pPr marL="675010" indent="0">
              <a:buNone/>
              <a:defRPr sz="2953">
                <a:solidFill>
                  <a:schemeClr val="tx1">
                    <a:tint val="75000"/>
                  </a:schemeClr>
                </a:solidFill>
              </a:defRPr>
            </a:lvl2pPr>
            <a:lvl3pPr marL="1350020" indent="0">
              <a:buNone/>
              <a:defRPr sz="2658">
                <a:solidFill>
                  <a:schemeClr val="tx1">
                    <a:tint val="75000"/>
                  </a:schemeClr>
                </a:solidFill>
              </a:defRPr>
            </a:lvl3pPr>
            <a:lvl4pPr marL="2025030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4pPr>
            <a:lvl5pPr marL="2700040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5pPr>
            <a:lvl6pPr marL="3375050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6pPr>
            <a:lvl7pPr marL="4050060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7pPr>
            <a:lvl8pPr marL="4725071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8pPr>
            <a:lvl9pPr marL="5400081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196A7-3EB0-3A40-8392-2A3847588DEA}" type="datetime1">
              <a:rPr kumimoji="1" lang="en-GB" altLang="zh-TW" smtClean="0"/>
              <a:t>21/01/2025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1BD66-78D8-734A-AA1D-CCAFC64BAC8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15118031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7545" y="2874937"/>
            <a:ext cx="7650282" cy="685235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12836" y="2874937"/>
            <a:ext cx="7650282" cy="685235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196A7-3EB0-3A40-8392-2A3847588DEA}" type="datetime1">
              <a:rPr kumimoji="1" lang="en-GB" altLang="zh-TW" smtClean="0"/>
              <a:t>21/01/2025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1BD66-78D8-734A-AA1D-CCAFC64BAC8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3464092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574988"/>
            <a:ext cx="15525572" cy="208745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9891" y="2647443"/>
            <a:ext cx="7615123" cy="1297471"/>
          </a:xfrm>
        </p:spPr>
        <p:txBody>
          <a:bodyPr anchor="b"/>
          <a:lstStyle>
            <a:lvl1pPr marL="0" indent="0">
              <a:buNone/>
              <a:defRPr sz="3543" b="1"/>
            </a:lvl1pPr>
            <a:lvl2pPr marL="675010" indent="0">
              <a:buNone/>
              <a:defRPr sz="2953" b="1"/>
            </a:lvl2pPr>
            <a:lvl3pPr marL="1350020" indent="0">
              <a:buNone/>
              <a:defRPr sz="2658" b="1"/>
            </a:lvl3pPr>
            <a:lvl4pPr marL="2025030" indent="0">
              <a:buNone/>
              <a:defRPr sz="2362" b="1"/>
            </a:lvl4pPr>
            <a:lvl5pPr marL="2700040" indent="0">
              <a:buNone/>
              <a:defRPr sz="2362" b="1"/>
            </a:lvl5pPr>
            <a:lvl6pPr marL="3375050" indent="0">
              <a:buNone/>
              <a:defRPr sz="2362" b="1"/>
            </a:lvl6pPr>
            <a:lvl7pPr marL="4050060" indent="0">
              <a:buNone/>
              <a:defRPr sz="2362" b="1"/>
            </a:lvl7pPr>
            <a:lvl8pPr marL="4725071" indent="0">
              <a:buNone/>
              <a:defRPr sz="2362" b="1"/>
            </a:lvl8pPr>
            <a:lvl9pPr marL="5400081" indent="0">
              <a:buNone/>
              <a:defRPr sz="2362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891" y="3944914"/>
            <a:ext cx="7615123" cy="58023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112836" y="2647443"/>
            <a:ext cx="7652626" cy="1297471"/>
          </a:xfrm>
        </p:spPr>
        <p:txBody>
          <a:bodyPr anchor="b"/>
          <a:lstStyle>
            <a:lvl1pPr marL="0" indent="0">
              <a:buNone/>
              <a:defRPr sz="3543" b="1"/>
            </a:lvl1pPr>
            <a:lvl2pPr marL="675010" indent="0">
              <a:buNone/>
              <a:defRPr sz="2953" b="1"/>
            </a:lvl2pPr>
            <a:lvl3pPr marL="1350020" indent="0">
              <a:buNone/>
              <a:defRPr sz="2658" b="1"/>
            </a:lvl3pPr>
            <a:lvl4pPr marL="2025030" indent="0">
              <a:buNone/>
              <a:defRPr sz="2362" b="1"/>
            </a:lvl4pPr>
            <a:lvl5pPr marL="2700040" indent="0">
              <a:buNone/>
              <a:defRPr sz="2362" b="1"/>
            </a:lvl5pPr>
            <a:lvl6pPr marL="3375050" indent="0">
              <a:buNone/>
              <a:defRPr sz="2362" b="1"/>
            </a:lvl6pPr>
            <a:lvl7pPr marL="4050060" indent="0">
              <a:buNone/>
              <a:defRPr sz="2362" b="1"/>
            </a:lvl7pPr>
            <a:lvl8pPr marL="4725071" indent="0">
              <a:buNone/>
              <a:defRPr sz="2362" b="1"/>
            </a:lvl8pPr>
            <a:lvl9pPr marL="5400081" indent="0">
              <a:buNone/>
              <a:defRPr sz="2362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112836" y="3944914"/>
            <a:ext cx="7652626" cy="58023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196A7-3EB0-3A40-8392-2A3847588DEA}" type="datetime1">
              <a:rPr kumimoji="1" lang="en-GB" altLang="zh-TW" smtClean="0"/>
              <a:t>21/01/2025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1BD66-78D8-734A-AA1D-CCAFC64BAC8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6620704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196A7-3EB0-3A40-8392-2A3847588DEA}" type="datetime1">
              <a:rPr kumimoji="1" lang="en-GB" altLang="zh-TW" smtClean="0"/>
              <a:t>21/01/2025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1BD66-78D8-734A-AA1D-CCAFC64BAC8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85910558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196A7-3EB0-3A40-8392-2A3847588DEA}" type="datetime1">
              <a:rPr kumimoji="1" lang="en-GB" altLang="zh-TW" smtClean="0"/>
              <a:t>21/01/2025</a:t>
            </a:fld>
            <a:endParaRPr kumimoji="1"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1BD66-78D8-734A-AA1D-CCAFC64BAC8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14228324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1" y="719984"/>
            <a:ext cx="5805682" cy="2519945"/>
          </a:xfrm>
        </p:spPr>
        <p:txBody>
          <a:bodyPr anchor="b"/>
          <a:lstStyle>
            <a:lvl1pPr>
              <a:defRPr sz="472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2626" y="1554966"/>
            <a:ext cx="9112836" cy="7674832"/>
          </a:xfrm>
        </p:spPr>
        <p:txBody>
          <a:bodyPr/>
          <a:lstStyle>
            <a:lvl1pPr>
              <a:defRPr sz="4724"/>
            </a:lvl1pPr>
            <a:lvl2pPr>
              <a:defRPr sz="4134"/>
            </a:lvl2pPr>
            <a:lvl3pPr>
              <a:defRPr sz="3543"/>
            </a:lvl3pPr>
            <a:lvl4pPr>
              <a:defRPr sz="2953"/>
            </a:lvl4pPr>
            <a:lvl5pPr>
              <a:defRPr sz="2953"/>
            </a:lvl5pPr>
            <a:lvl6pPr>
              <a:defRPr sz="2953"/>
            </a:lvl6pPr>
            <a:lvl7pPr>
              <a:defRPr sz="2953"/>
            </a:lvl7pPr>
            <a:lvl8pPr>
              <a:defRPr sz="2953"/>
            </a:lvl8pPr>
            <a:lvl9pPr>
              <a:defRPr sz="2953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1" y="3239929"/>
            <a:ext cx="5805682" cy="6002369"/>
          </a:xfrm>
        </p:spPr>
        <p:txBody>
          <a:bodyPr/>
          <a:lstStyle>
            <a:lvl1pPr marL="0" indent="0">
              <a:buNone/>
              <a:defRPr sz="2362"/>
            </a:lvl1pPr>
            <a:lvl2pPr marL="675010" indent="0">
              <a:buNone/>
              <a:defRPr sz="2067"/>
            </a:lvl2pPr>
            <a:lvl3pPr marL="1350020" indent="0">
              <a:buNone/>
              <a:defRPr sz="1772"/>
            </a:lvl3pPr>
            <a:lvl4pPr marL="2025030" indent="0">
              <a:buNone/>
              <a:defRPr sz="1476"/>
            </a:lvl4pPr>
            <a:lvl5pPr marL="2700040" indent="0">
              <a:buNone/>
              <a:defRPr sz="1476"/>
            </a:lvl5pPr>
            <a:lvl6pPr marL="3375050" indent="0">
              <a:buNone/>
              <a:defRPr sz="1476"/>
            </a:lvl6pPr>
            <a:lvl7pPr marL="4050060" indent="0">
              <a:buNone/>
              <a:defRPr sz="1476"/>
            </a:lvl7pPr>
            <a:lvl8pPr marL="4725071" indent="0">
              <a:buNone/>
              <a:defRPr sz="1476"/>
            </a:lvl8pPr>
            <a:lvl9pPr marL="5400081" indent="0">
              <a:buNone/>
              <a:defRPr sz="1476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196A7-3EB0-3A40-8392-2A3847588DEA}" type="datetime1">
              <a:rPr kumimoji="1" lang="en-GB" altLang="zh-TW" smtClean="0"/>
              <a:t>21/01/2025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1BD66-78D8-734A-AA1D-CCAFC64BAC8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48763901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1" y="719984"/>
            <a:ext cx="5805682" cy="2519945"/>
          </a:xfrm>
        </p:spPr>
        <p:txBody>
          <a:bodyPr anchor="b"/>
          <a:lstStyle>
            <a:lvl1pPr>
              <a:defRPr sz="472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652626" y="1554966"/>
            <a:ext cx="9112836" cy="7674832"/>
          </a:xfrm>
        </p:spPr>
        <p:txBody>
          <a:bodyPr anchor="t"/>
          <a:lstStyle>
            <a:lvl1pPr marL="0" indent="0">
              <a:buNone/>
              <a:defRPr sz="4724"/>
            </a:lvl1pPr>
            <a:lvl2pPr marL="675010" indent="0">
              <a:buNone/>
              <a:defRPr sz="4134"/>
            </a:lvl2pPr>
            <a:lvl3pPr marL="1350020" indent="0">
              <a:buNone/>
              <a:defRPr sz="3543"/>
            </a:lvl3pPr>
            <a:lvl4pPr marL="2025030" indent="0">
              <a:buNone/>
              <a:defRPr sz="2953"/>
            </a:lvl4pPr>
            <a:lvl5pPr marL="2700040" indent="0">
              <a:buNone/>
              <a:defRPr sz="2953"/>
            </a:lvl5pPr>
            <a:lvl6pPr marL="3375050" indent="0">
              <a:buNone/>
              <a:defRPr sz="2953"/>
            </a:lvl6pPr>
            <a:lvl7pPr marL="4050060" indent="0">
              <a:buNone/>
              <a:defRPr sz="2953"/>
            </a:lvl7pPr>
            <a:lvl8pPr marL="4725071" indent="0">
              <a:buNone/>
              <a:defRPr sz="2953"/>
            </a:lvl8pPr>
            <a:lvl9pPr marL="5400081" indent="0">
              <a:buNone/>
              <a:defRPr sz="2953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1" y="3239929"/>
            <a:ext cx="5805682" cy="6002369"/>
          </a:xfrm>
        </p:spPr>
        <p:txBody>
          <a:bodyPr/>
          <a:lstStyle>
            <a:lvl1pPr marL="0" indent="0">
              <a:buNone/>
              <a:defRPr sz="2362"/>
            </a:lvl1pPr>
            <a:lvl2pPr marL="675010" indent="0">
              <a:buNone/>
              <a:defRPr sz="2067"/>
            </a:lvl2pPr>
            <a:lvl3pPr marL="1350020" indent="0">
              <a:buNone/>
              <a:defRPr sz="1772"/>
            </a:lvl3pPr>
            <a:lvl4pPr marL="2025030" indent="0">
              <a:buNone/>
              <a:defRPr sz="1476"/>
            </a:lvl4pPr>
            <a:lvl5pPr marL="2700040" indent="0">
              <a:buNone/>
              <a:defRPr sz="1476"/>
            </a:lvl5pPr>
            <a:lvl6pPr marL="3375050" indent="0">
              <a:buNone/>
              <a:defRPr sz="1476"/>
            </a:lvl6pPr>
            <a:lvl7pPr marL="4050060" indent="0">
              <a:buNone/>
              <a:defRPr sz="1476"/>
            </a:lvl7pPr>
            <a:lvl8pPr marL="4725071" indent="0">
              <a:buNone/>
              <a:defRPr sz="1476"/>
            </a:lvl8pPr>
            <a:lvl9pPr marL="5400081" indent="0">
              <a:buNone/>
              <a:defRPr sz="1476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196A7-3EB0-3A40-8392-2A3847588DEA}" type="datetime1">
              <a:rPr kumimoji="1" lang="en-GB" altLang="zh-TW" smtClean="0"/>
              <a:t>21/01/2025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1BD66-78D8-734A-AA1D-CCAFC64BAC8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27905183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7546" y="574988"/>
            <a:ext cx="15525572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7546" y="2874937"/>
            <a:ext cx="15525572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546" y="10009781"/>
            <a:ext cx="4050149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196A7-3EB0-3A40-8392-2A3847588DEA}" type="datetime1">
              <a:rPr kumimoji="1" lang="en-GB" altLang="zh-TW" smtClean="0"/>
              <a:t>21/01/2025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62720" y="10009781"/>
            <a:ext cx="6075224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712968" y="10009781"/>
            <a:ext cx="4050149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01BD66-78D8-734A-AA1D-CCAFC64BAC8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68832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</p:sldLayoutIdLst>
  <p:hf hdr="0" ftr="0" dt="0"/>
  <p:txStyles>
    <p:titleStyle>
      <a:lvl1pPr algn="l" defTabSz="1350020" rtl="0" eaLnBrk="1" latinLnBrk="0" hangingPunct="1">
        <a:lnSpc>
          <a:spcPct val="90000"/>
        </a:lnSpc>
        <a:spcBef>
          <a:spcPct val="0"/>
        </a:spcBef>
        <a:buNone/>
        <a:defRPr sz="649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7505" indent="-337505" algn="l" defTabSz="1350020" rtl="0" eaLnBrk="1" latinLnBrk="0" hangingPunct="1">
        <a:lnSpc>
          <a:spcPct val="90000"/>
        </a:lnSpc>
        <a:spcBef>
          <a:spcPts val="1476"/>
        </a:spcBef>
        <a:buFont typeface="Arial" panose="020B0604020202020204" pitchFamily="34" charset="0"/>
        <a:buChar char="•"/>
        <a:defRPr sz="4134" kern="1200">
          <a:solidFill>
            <a:schemeClr val="tx1"/>
          </a:solidFill>
          <a:latin typeface="+mn-lt"/>
          <a:ea typeface="+mn-ea"/>
          <a:cs typeface="+mn-cs"/>
        </a:defRPr>
      </a:lvl1pPr>
      <a:lvl2pPr marL="1012515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2pPr>
      <a:lvl3pPr marL="1687525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953" kern="1200">
          <a:solidFill>
            <a:schemeClr val="tx1"/>
          </a:solidFill>
          <a:latin typeface="+mn-lt"/>
          <a:ea typeface="+mn-ea"/>
          <a:cs typeface="+mn-cs"/>
        </a:defRPr>
      </a:lvl3pPr>
      <a:lvl4pPr marL="2362535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4pPr>
      <a:lvl5pPr marL="3037545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5pPr>
      <a:lvl6pPr marL="3712555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6pPr>
      <a:lvl7pPr marL="4387566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7pPr>
      <a:lvl8pPr marL="5062576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8pPr>
      <a:lvl9pPr marL="5737586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1pPr>
      <a:lvl2pPr marL="67501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2pPr>
      <a:lvl3pPr marL="135002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3pPr>
      <a:lvl4pPr marL="202503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4pPr>
      <a:lvl5pPr marL="270004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5pPr>
      <a:lvl6pPr marL="337505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6pPr>
      <a:lvl7pPr marL="405006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7pPr>
      <a:lvl8pPr marL="4725071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8pPr>
      <a:lvl9pPr marL="5400081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>
            <a:extLst>
              <a:ext uri="{FF2B5EF4-FFF2-40B4-BE49-F238E27FC236}">
                <a16:creationId xmlns:a16="http://schemas.microsoft.com/office/drawing/2014/main" id="{879A0B1B-F152-B105-7B33-A6F673BCF0DC}"/>
              </a:ext>
            </a:extLst>
          </p:cNvPr>
          <p:cNvGrpSpPr/>
          <p:nvPr/>
        </p:nvGrpSpPr>
        <p:grpSpPr>
          <a:xfrm>
            <a:off x="806587" y="579438"/>
            <a:ext cx="8956934" cy="3858198"/>
            <a:chOff x="2159077" y="2047548"/>
            <a:chExt cx="4174430" cy="179813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9482825-DB2F-F06B-CC02-36A9594FF0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grayscl/>
            </a:blip>
            <a:stretch>
              <a:fillRect/>
            </a:stretch>
          </p:blipFill>
          <p:spPr>
            <a:xfrm>
              <a:off x="2159077" y="2097280"/>
              <a:ext cx="2093645" cy="117588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079DC45-7B02-7CAC-F3C6-13164CAB74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338195" y="2047548"/>
              <a:ext cx="1995312" cy="1122619"/>
            </a:xfrm>
            <a:prstGeom prst="rect">
              <a:avLst/>
            </a:prstGeom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00D6FD9-31ED-C819-2927-424D9C6799C2}"/>
                </a:ext>
              </a:extLst>
            </p:cNvPr>
            <p:cNvGrpSpPr/>
            <p:nvPr/>
          </p:nvGrpSpPr>
          <p:grpSpPr>
            <a:xfrm>
              <a:off x="3317175" y="2968419"/>
              <a:ext cx="1880936" cy="877264"/>
              <a:chOff x="896365" y="3006469"/>
              <a:chExt cx="757881" cy="353475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2FA43C93-9903-9E8A-5712-609AFE6813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rgbClr val="D9C3A5">
                    <a:tint val="50000"/>
                    <a:satMod val="180000"/>
                  </a:srgbClr>
                </a:duotone>
              </a:blip>
              <a:stretch>
                <a:fillRect/>
              </a:stretch>
            </p:blipFill>
            <p:spPr>
              <a:xfrm rot="1080918">
                <a:off x="910565" y="3058073"/>
                <a:ext cx="301871" cy="301871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522B1FE0-0619-0776-C038-AF1220EB58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rgbClr val="D9C3A5">
                    <a:tint val="50000"/>
                    <a:satMod val="180000"/>
                  </a:srgbClr>
                </a:duotone>
              </a:blip>
              <a:stretch>
                <a:fillRect/>
              </a:stretch>
            </p:blipFill>
            <p:spPr>
              <a:xfrm rot="6500427">
                <a:off x="1179149" y="3025530"/>
                <a:ext cx="279376" cy="279376"/>
              </a:xfrm>
              <a:prstGeom prst="rect">
                <a:avLst/>
              </a:prstGeom>
            </p:spPr>
          </p:pic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D1156E2F-F0FF-CEE5-E8A5-B5CCFC09F9B5}"/>
                  </a:ext>
                </a:extLst>
              </p:cNvPr>
              <p:cNvSpPr/>
              <p:nvPr/>
            </p:nvSpPr>
            <p:spPr>
              <a:xfrm>
                <a:off x="896365" y="3006469"/>
                <a:ext cx="122957" cy="120113"/>
              </a:xfrm>
              <a:prstGeom prst="ellipse">
                <a:avLst/>
              </a:prstGeom>
              <a:solidFill>
                <a:schemeClr val="bg1">
                  <a:alpha val="40000"/>
                </a:schemeClr>
              </a:solidFill>
              <a:ln>
                <a:solidFill>
                  <a:srgbClr val="C0000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04" dirty="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F97B8BB-6873-B133-759D-13C9AA0828B1}"/>
                  </a:ext>
                </a:extLst>
              </p:cNvPr>
              <p:cNvSpPr txBox="1"/>
              <p:nvPr/>
            </p:nvSpPr>
            <p:spPr>
              <a:xfrm rot="2843675">
                <a:off x="1426540" y="3035100"/>
                <a:ext cx="131246" cy="183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362" dirty="0">
                    <a:solidFill>
                      <a:srgbClr val="C00000"/>
                    </a:solidFill>
                  </a:rPr>
                  <a:t>?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D63B612-58B6-07E2-AFB7-953E4F87CDCF}"/>
                  </a:ext>
                </a:extLst>
              </p:cNvPr>
              <p:cNvSpPr txBox="1"/>
              <p:nvPr/>
            </p:nvSpPr>
            <p:spPr>
              <a:xfrm rot="852245">
                <a:off x="1410268" y="3127829"/>
                <a:ext cx="243978" cy="1348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575" dirty="0">
                    <a:solidFill>
                      <a:srgbClr val="C00000"/>
                    </a:solidFill>
                  </a:rPr>
                  <a:t>?</a:t>
                </a:r>
              </a:p>
            </p:txBody>
          </p:sp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DA1759B-003F-4877-1328-D8075A85EAE8}"/>
              </a:ext>
            </a:extLst>
          </p:cNvPr>
          <p:cNvGrpSpPr/>
          <p:nvPr/>
        </p:nvGrpSpPr>
        <p:grpSpPr>
          <a:xfrm>
            <a:off x="8115143" y="3680654"/>
            <a:ext cx="9221884" cy="3002149"/>
            <a:chOff x="392865" y="2675785"/>
            <a:chExt cx="1764224" cy="574337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1D949CCB-C006-88E9-6F13-E1C51438BF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grayscl/>
            </a:blip>
            <a:stretch>
              <a:fillRect/>
            </a:stretch>
          </p:blipFill>
          <p:spPr>
            <a:xfrm>
              <a:off x="392865" y="2675785"/>
              <a:ext cx="842302" cy="561534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195D93D-CD79-8A5A-F1FB-FD02291CE5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rgbClr val="D9C3A5">
                  <a:tint val="50000"/>
                  <a:satMod val="180000"/>
                </a:srgbClr>
              </a:duotone>
            </a:blip>
            <a:stretch>
              <a:fillRect/>
            </a:stretch>
          </p:blipFill>
          <p:spPr>
            <a:xfrm rot="1080918">
              <a:off x="902297" y="2945051"/>
              <a:ext cx="301871" cy="301871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3910B43C-E390-CE9C-5696-7B1ED6A3DD9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grayscl/>
            </a:blip>
            <a:stretch>
              <a:fillRect/>
            </a:stretch>
          </p:blipFill>
          <p:spPr>
            <a:xfrm>
              <a:off x="1313884" y="2688588"/>
              <a:ext cx="843205" cy="561534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B3F55B61-7694-D2C4-6ECD-011B8BF819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prstClr val="black"/>
                <a:srgbClr val="D9C3A5">
                  <a:tint val="50000"/>
                  <a:satMod val="180000"/>
                </a:srgbClr>
              </a:duotone>
            </a:blip>
            <a:srcRect l="-11842" t="-709" r="-6904" b="1305"/>
            <a:stretch/>
          </p:blipFill>
          <p:spPr>
            <a:xfrm rot="6500427">
              <a:off x="1159724" y="2885608"/>
              <a:ext cx="331749" cy="277711"/>
            </a:xfrm>
            <a:prstGeom prst="ellipse">
              <a:avLst/>
            </a:prstGeom>
            <a:solidFill>
              <a:schemeClr val="bg1">
                <a:alpha val="78974"/>
              </a:schemeClr>
            </a:solidFill>
          </p:spPr>
        </p:pic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BA723CC-1A1A-475F-762D-53158CB50D2D}"/>
                </a:ext>
              </a:extLst>
            </p:cNvPr>
            <p:cNvSpPr/>
            <p:nvPr/>
          </p:nvSpPr>
          <p:spPr>
            <a:xfrm>
              <a:off x="831840" y="2814694"/>
              <a:ext cx="161945" cy="147453"/>
            </a:xfrm>
            <a:prstGeom prst="ellipse">
              <a:avLst/>
            </a:prstGeom>
            <a:noFill/>
            <a:ln>
              <a:solidFill>
                <a:srgbClr val="C0000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04" dirty="0">
                <a:solidFill>
                  <a:srgbClr val="E5BAB4"/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7227362-60F0-F041-B8A3-5350DAB92D32}"/>
                </a:ext>
              </a:extLst>
            </p:cNvPr>
            <p:cNvSpPr txBox="1"/>
            <p:nvPr/>
          </p:nvSpPr>
          <p:spPr>
            <a:xfrm rot="2236126">
              <a:off x="1469950" y="2906705"/>
              <a:ext cx="131246" cy="1836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62" dirty="0">
                  <a:solidFill>
                    <a:srgbClr val="C00000"/>
                  </a:solidFill>
                </a:rPr>
                <a:t>?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980FEA2-511D-269B-4BDC-613B801B1CA1}"/>
                </a:ext>
              </a:extLst>
            </p:cNvPr>
            <p:cNvSpPr txBox="1"/>
            <p:nvPr/>
          </p:nvSpPr>
          <p:spPr>
            <a:xfrm rot="852245">
              <a:off x="1421383" y="2922414"/>
              <a:ext cx="139400" cy="1348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575" dirty="0">
                  <a:solidFill>
                    <a:srgbClr val="C00000"/>
                  </a:solidFill>
                </a:rPr>
                <a:t>?</a:t>
              </a:r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1C9A9429-A844-44FB-E443-C33B2AD318D4}"/>
              </a:ext>
            </a:extLst>
          </p:cNvPr>
          <p:cNvGrpSpPr/>
          <p:nvPr/>
        </p:nvGrpSpPr>
        <p:grpSpPr>
          <a:xfrm>
            <a:off x="774313" y="7942662"/>
            <a:ext cx="9109370" cy="2076543"/>
            <a:chOff x="11366945" y="2432536"/>
            <a:chExt cx="4512413" cy="992849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BC27A210-8947-C815-EC7E-FA51AAECA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grayscl/>
            </a:blip>
            <a:stretch>
              <a:fillRect/>
            </a:stretch>
          </p:blipFill>
          <p:spPr>
            <a:xfrm>
              <a:off x="11390756" y="2432536"/>
              <a:ext cx="4488602" cy="633008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5904F01D-5FFA-F1AF-B3FD-997F37123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rgbClr val="D9C3A5">
                  <a:tint val="50000"/>
                  <a:satMod val="180000"/>
                </a:srgbClr>
              </a:duotone>
            </a:blip>
            <a:stretch>
              <a:fillRect/>
            </a:stretch>
          </p:blipFill>
          <p:spPr>
            <a:xfrm rot="5053028">
              <a:off x="11366946" y="2827871"/>
              <a:ext cx="597513" cy="597516"/>
            </a:xfrm>
            <a:prstGeom prst="rect">
              <a:avLst/>
            </a:prstGeom>
          </p:spPr>
        </p:pic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B5E01261-47A8-1AFE-03CC-7D486A32E6D0}"/>
                </a:ext>
              </a:extLst>
            </p:cNvPr>
            <p:cNvCxnSpPr/>
            <p:nvPr/>
          </p:nvCxnSpPr>
          <p:spPr>
            <a:xfrm>
              <a:off x="12110123" y="3191610"/>
              <a:ext cx="830220" cy="0"/>
            </a:xfrm>
            <a:prstGeom prst="straightConnector1">
              <a:avLst/>
            </a:prstGeom>
            <a:ln w="12700">
              <a:solidFill>
                <a:srgbClr val="C00000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E4B060C5-44CA-98A4-7A41-7BCFFEFACB24}"/>
              </a:ext>
            </a:extLst>
          </p:cNvPr>
          <p:cNvGrpSpPr/>
          <p:nvPr/>
        </p:nvGrpSpPr>
        <p:grpSpPr>
          <a:xfrm>
            <a:off x="10535339" y="6787228"/>
            <a:ext cx="6688095" cy="3641060"/>
            <a:chOff x="6893586" y="4152778"/>
            <a:chExt cx="2146064" cy="1168337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48E73A4D-6552-1B7C-9A3C-91438128EAEE}"/>
                </a:ext>
              </a:extLst>
            </p:cNvPr>
            <p:cNvGrpSpPr/>
            <p:nvPr/>
          </p:nvGrpSpPr>
          <p:grpSpPr>
            <a:xfrm>
              <a:off x="6893586" y="4152778"/>
              <a:ext cx="2146064" cy="1168337"/>
              <a:chOff x="6893586" y="4409953"/>
              <a:chExt cx="2146064" cy="1168337"/>
            </a:xfrm>
          </p:grpSpPr>
          <p:pic>
            <p:nvPicPr>
              <p:cNvPr id="62" name="Picture 61">
                <a:extLst>
                  <a:ext uri="{FF2B5EF4-FFF2-40B4-BE49-F238E27FC236}">
                    <a16:creationId xmlns:a16="http://schemas.microsoft.com/office/drawing/2014/main" id="{392877E6-3E07-F7BE-B76F-79A08D73AA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grayscl/>
              </a:blip>
              <a:stretch>
                <a:fillRect/>
              </a:stretch>
            </p:blipFill>
            <p:spPr>
              <a:xfrm>
                <a:off x="7847834" y="4409953"/>
                <a:ext cx="1191816" cy="594229"/>
              </a:xfrm>
              <a:prstGeom prst="rect">
                <a:avLst/>
              </a:prstGeom>
            </p:spPr>
          </p:pic>
          <p:pic>
            <p:nvPicPr>
              <p:cNvPr id="63" name="Picture 62">
                <a:extLst>
                  <a:ext uri="{FF2B5EF4-FFF2-40B4-BE49-F238E27FC236}">
                    <a16:creationId xmlns:a16="http://schemas.microsoft.com/office/drawing/2014/main" id="{7F9C9742-5967-C8C5-E665-130B66E819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grayscl/>
              </a:blip>
              <a:stretch>
                <a:fillRect/>
              </a:stretch>
            </p:blipFill>
            <p:spPr>
              <a:xfrm>
                <a:off x="7847834" y="4984061"/>
                <a:ext cx="1191816" cy="594229"/>
              </a:xfrm>
              <a:prstGeom prst="rect">
                <a:avLst/>
              </a:prstGeom>
            </p:spPr>
          </p:pic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3FDAB545-FFB3-0DD3-3208-75CEA08BBE26}"/>
                  </a:ext>
                </a:extLst>
              </p:cNvPr>
              <p:cNvGrpSpPr/>
              <p:nvPr/>
            </p:nvGrpSpPr>
            <p:grpSpPr>
              <a:xfrm>
                <a:off x="6893586" y="4552411"/>
                <a:ext cx="827881" cy="832612"/>
                <a:chOff x="4215051" y="1797625"/>
                <a:chExt cx="827881" cy="832612"/>
              </a:xfrm>
            </p:grpSpPr>
            <p:pic>
              <p:nvPicPr>
                <p:cNvPr id="65" name="Picture 64">
                  <a:extLst>
                    <a:ext uri="{FF2B5EF4-FFF2-40B4-BE49-F238E27FC236}">
                      <a16:creationId xmlns:a16="http://schemas.microsoft.com/office/drawing/2014/main" id="{83309E14-EB0E-0B0E-C0AC-455A58DD46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>
                  <a:grayscl/>
                </a:blip>
                <a:stretch>
                  <a:fillRect/>
                </a:stretch>
              </p:blipFill>
              <p:spPr>
                <a:xfrm>
                  <a:off x="4215051" y="1797625"/>
                  <a:ext cx="827881" cy="832612"/>
                </a:xfrm>
                <a:prstGeom prst="rect">
                  <a:avLst/>
                </a:prstGeom>
              </p:spPr>
            </p:pic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A61D4F4F-7A1F-5057-D75A-BEC09F566B65}"/>
                    </a:ext>
                  </a:extLst>
                </p:cNvPr>
                <p:cNvSpPr/>
                <p:nvPr/>
              </p:nvSpPr>
              <p:spPr>
                <a:xfrm>
                  <a:off x="4273164" y="2360088"/>
                  <a:ext cx="324281" cy="2217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4869"/>
                </a:p>
              </p:txBody>
            </p:sp>
          </p:grpSp>
        </p:grpSp>
        <p:cxnSp>
          <p:nvCxnSpPr>
            <p:cNvPr id="60" name="Elbow Connector 59">
              <a:extLst>
                <a:ext uri="{FF2B5EF4-FFF2-40B4-BE49-F238E27FC236}">
                  <a16:creationId xmlns:a16="http://schemas.microsoft.com/office/drawing/2014/main" id="{850774BB-D642-6AD0-A03A-93173E4B525D}"/>
                </a:ext>
              </a:extLst>
            </p:cNvPr>
            <p:cNvCxnSpPr/>
            <p:nvPr/>
          </p:nvCxnSpPr>
          <p:spPr>
            <a:xfrm>
              <a:off x="7113839" y="4433413"/>
              <a:ext cx="455241" cy="241948"/>
            </a:xfrm>
            <a:prstGeom prst="bentConnector3">
              <a:avLst/>
            </a:prstGeom>
            <a:ln w="12700">
              <a:solidFill>
                <a:srgbClr val="C00000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DE692A97-83F4-C8B0-C8C1-24A829F28F90}"/>
              </a:ext>
            </a:extLst>
          </p:cNvPr>
          <p:cNvGrpSpPr/>
          <p:nvPr/>
        </p:nvGrpSpPr>
        <p:grpSpPr>
          <a:xfrm>
            <a:off x="11367864" y="548459"/>
            <a:ext cx="5870145" cy="2873618"/>
            <a:chOff x="7350324" y="1862337"/>
            <a:chExt cx="3512442" cy="1719449"/>
          </a:xfrm>
        </p:grpSpPr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B2F0D823-4500-76FE-BDFF-B203968EF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grayscl/>
            </a:blip>
            <a:stretch>
              <a:fillRect/>
            </a:stretch>
          </p:blipFill>
          <p:spPr>
            <a:xfrm>
              <a:off x="9181420" y="1862337"/>
              <a:ext cx="1681346" cy="1719449"/>
            </a:xfrm>
            <a:prstGeom prst="rect">
              <a:avLst/>
            </a:prstGeom>
          </p:spPr>
        </p:pic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791866D5-F5C8-0011-731B-870D31D34DE2}"/>
                </a:ext>
              </a:extLst>
            </p:cNvPr>
            <p:cNvGrpSpPr/>
            <p:nvPr/>
          </p:nvGrpSpPr>
          <p:grpSpPr>
            <a:xfrm>
              <a:off x="7350324" y="2080037"/>
              <a:ext cx="1662280" cy="1311171"/>
              <a:chOff x="3987361" y="1797625"/>
              <a:chExt cx="1055571" cy="832612"/>
            </a:xfrm>
          </p:grpSpPr>
          <p:pic>
            <p:nvPicPr>
              <p:cNvPr id="53" name="Picture 52">
                <a:extLst>
                  <a:ext uri="{FF2B5EF4-FFF2-40B4-BE49-F238E27FC236}">
                    <a16:creationId xmlns:a16="http://schemas.microsoft.com/office/drawing/2014/main" id="{677053E9-0173-19AE-A0DC-304B637B56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grayscl/>
              </a:blip>
              <a:stretch>
                <a:fillRect/>
              </a:stretch>
            </p:blipFill>
            <p:spPr>
              <a:xfrm>
                <a:off x="4215051" y="1797625"/>
                <a:ext cx="827881" cy="832612"/>
              </a:xfrm>
              <a:prstGeom prst="rect">
                <a:avLst/>
              </a:prstGeom>
            </p:spPr>
          </p:pic>
          <p:pic>
            <p:nvPicPr>
              <p:cNvPr id="54" name="Picture 53">
                <a:extLst>
                  <a:ext uri="{FF2B5EF4-FFF2-40B4-BE49-F238E27FC236}">
                    <a16:creationId xmlns:a16="http://schemas.microsoft.com/office/drawing/2014/main" id="{E5A12CC7-55E5-CACE-CA4E-E2FC45304F0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rgbClr val="D9C3A5">
                    <a:tint val="50000"/>
                    <a:satMod val="180000"/>
                  </a:srgbClr>
                </a:duotone>
              </a:blip>
              <a:stretch>
                <a:fillRect/>
              </a:stretch>
            </p:blipFill>
            <p:spPr>
              <a:xfrm rot="5053028">
                <a:off x="3987362" y="1953952"/>
                <a:ext cx="379429" cy="379431"/>
              </a:xfrm>
              <a:prstGeom prst="rect">
                <a:avLst/>
              </a:prstGeom>
            </p:spPr>
          </p:pic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CB67D77C-56E1-1640-CE12-FA82BD8E8AC1}"/>
                  </a:ext>
                </a:extLst>
              </p:cNvPr>
              <p:cNvSpPr/>
              <p:nvPr/>
            </p:nvSpPr>
            <p:spPr>
              <a:xfrm>
                <a:off x="4273164" y="2360088"/>
                <a:ext cx="324281" cy="22172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869"/>
              </a:p>
            </p:txBody>
          </p:sp>
        </p:grpSp>
        <p:cxnSp>
          <p:nvCxnSpPr>
            <p:cNvPr id="69" name="Elbow Connector 68">
              <a:extLst>
                <a:ext uri="{FF2B5EF4-FFF2-40B4-BE49-F238E27FC236}">
                  <a16:creationId xmlns:a16="http://schemas.microsoft.com/office/drawing/2014/main" id="{50AC03D1-D6E2-2D4E-0158-C9ACF7256F3D}"/>
                </a:ext>
              </a:extLst>
            </p:cNvPr>
            <p:cNvCxnSpPr/>
            <p:nvPr/>
          </p:nvCxnSpPr>
          <p:spPr>
            <a:xfrm>
              <a:off x="8044992" y="2306644"/>
              <a:ext cx="716899" cy="381012"/>
            </a:xfrm>
            <a:prstGeom prst="bentConnector3">
              <a:avLst/>
            </a:prstGeom>
            <a:ln w="12700">
              <a:solidFill>
                <a:srgbClr val="C00000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EFA993AA-0925-CD18-15E9-A73BC7547612}"/>
              </a:ext>
            </a:extLst>
          </p:cNvPr>
          <p:cNvGrpSpPr/>
          <p:nvPr/>
        </p:nvGrpSpPr>
        <p:grpSpPr>
          <a:xfrm>
            <a:off x="901741" y="4541794"/>
            <a:ext cx="6862331" cy="2892010"/>
            <a:chOff x="638800" y="4508177"/>
            <a:chExt cx="2491906" cy="1050170"/>
          </a:xfrm>
        </p:grpSpPr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908D4D38-30E1-C599-9FD7-CD6D0C77D9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grayscl/>
            </a:blip>
            <a:stretch>
              <a:fillRect/>
            </a:stretch>
          </p:blipFill>
          <p:spPr>
            <a:xfrm>
              <a:off x="638800" y="4520667"/>
              <a:ext cx="1404539" cy="661975"/>
            </a:xfrm>
            <a:prstGeom prst="rect">
              <a:avLst/>
            </a:prstGeom>
          </p:spPr>
        </p:pic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8BAD1D61-D105-2EDA-FDDA-0D21BDFFA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rgbClr val="D9C3A5">
                  <a:tint val="50000"/>
                  <a:satMod val="180000"/>
                </a:srgbClr>
              </a:duotone>
            </a:blip>
            <a:stretch>
              <a:fillRect/>
            </a:stretch>
          </p:blipFill>
          <p:spPr>
            <a:xfrm rot="1080918">
              <a:off x="1357869" y="5082600"/>
              <a:ext cx="475749" cy="475747"/>
            </a:xfrm>
            <a:prstGeom prst="rect">
              <a:avLst/>
            </a:prstGeom>
          </p:spPr>
        </p:pic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E44937D6-F8C7-B5B0-051A-57FA31CC56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grayscl/>
            </a:blip>
            <a:stretch>
              <a:fillRect/>
            </a:stretch>
          </p:blipFill>
          <p:spPr>
            <a:xfrm>
              <a:off x="2083495" y="4508177"/>
              <a:ext cx="1047211" cy="951769"/>
            </a:xfrm>
            <a:prstGeom prst="rect">
              <a:avLst/>
            </a:prstGeom>
          </p:spPr>
        </p:pic>
      </p:grpSp>
      <p:pic>
        <p:nvPicPr>
          <p:cNvPr id="117" name="Picture 116">
            <a:extLst>
              <a:ext uri="{FF2B5EF4-FFF2-40B4-BE49-F238E27FC236}">
                <a16:creationId xmlns:a16="http://schemas.microsoft.com/office/drawing/2014/main" id="{12B243C3-22A9-7CCB-3F2E-EF877D5D87B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 rot="5053028">
            <a:off x="10340107" y="8213672"/>
            <a:ext cx="1182470" cy="118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953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riangle 12">
            <a:extLst>
              <a:ext uri="{FF2B5EF4-FFF2-40B4-BE49-F238E27FC236}">
                <a16:creationId xmlns:a16="http://schemas.microsoft.com/office/drawing/2014/main" id="{FC0EAFF5-0995-8882-5F9A-2D61BE3FA971}"/>
              </a:ext>
            </a:extLst>
          </p:cNvPr>
          <p:cNvSpPr/>
          <p:nvPr/>
        </p:nvSpPr>
        <p:spPr>
          <a:xfrm>
            <a:off x="2297347" y="4035035"/>
            <a:ext cx="3029690" cy="2611802"/>
          </a:xfrm>
          <a:prstGeom prst="triangle">
            <a:avLst/>
          </a:prstGeom>
          <a:noFill/>
          <a:ln w="57150">
            <a:solidFill>
              <a:schemeClr val="bg2">
                <a:lumMod val="90000"/>
              </a:schemeClr>
            </a:solidFill>
          </a:ln>
          <a:effectLst>
            <a:softEdge rad="254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69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CB068DF-D71F-C214-5D38-8D7E46092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813" y="2282825"/>
            <a:ext cx="2276971" cy="227697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91DF2A4-BC2F-FA17-55AD-8D5D7016391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91821" y="4986893"/>
            <a:ext cx="2841929" cy="284192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326A5F1-C9F3-1C84-F58E-4D5F9CD6BE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45092" y="5551851"/>
            <a:ext cx="2276971" cy="2276971"/>
          </a:xfrm>
          <a:prstGeom prst="rect">
            <a:avLst/>
          </a:prstGeom>
        </p:spPr>
      </p:pic>
      <p:sp>
        <p:nvSpPr>
          <p:cNvPr id="9" name="Triangle 8">
            <a:extLst>
              <a:ext uri="{FF2B5EF4-FFF2-40B4-BE49-F238E27FC236}">
                <a16:creationId xmlns:a16="http://schemas.microsoft.com/office/drawing/2014/main" id="{90BBEF09-1F4E-23B3-D27F-36FBB76CB0DD}"/>
              </a:ext>
            </a:extLst>
          </p:cNvPr>
          <p:cNvSpPr/>
          <p:nvPr/>
        </p:nvSpPr>
        <p:spPr>
          <a:xfrm>
            <a:off x="12172734" y="4035035"/>
            <a:ext cx="3029690" cy="2611802"/>
          </a:xfrm>
          <a:prstGeom prst="triangle">
            <a:avLst/>
          </a:prstGeom>
          <a:noFill/>
          <a:ln w="57150">
            <a:solidFill>
              <a:schemeClr val="bg2">
                <a:lumMod val="90000"/>
              </a:schemeClr>
            </a:solidFill>
          </a:ln>
          <a:effectLst>
            <a:softEdge rad="254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69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B64E3AB-0567-BE14-6E52-D2CC4C84F71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0546001" y="5318447"/>
            <a:ext cx="2510373" cy="25103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7A88D90-94C1-32F1-C0B5-B7349D1910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89141" y="5295057"/>
            <a:ext cx="2533765" cy="25337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1B46B1D-0A74-DD5B-25F3-5B1A3D97F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5200" y="2282825"/>
            <a:ext cx="2276971" cy="22769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C52FC5-C8EE-B463-53C5-175497AF02B2}"/>
              </a:ext>
            </a:extLst>
          </p:cNvPr>
          <p:cNvSpPr txBox="1"/>
          <p:nvPr/>
        </p:nvSpPr>
        <p:spPr>
          <a:xfrm>
            <a:off x="8027705" y="4263618"/>
            <a:ext cx="202010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8800" dirty="0">
                <a:solidFill>
                  <a:srgbClr val="474747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V.S</a:t>
            </a:r>
          </a:p>
        </p:txBody>
      </p:sp>
    </p:spTree>
    <p:extLst>
      <p:ext uri="{BB962C8B-B14F-4D97-AF65-F5344CB8AC3E}">
        <p14:creationId xmlns:p14="http://schemas.microsoft.com/office/powerpoint/2010/main" val="1687518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橢圓 11">
            <a:extLst>
              <a:ext uri="{FF2B5EF4-FFF2-40B4-BE49-F238E27FC236}">
                <a16:creationId xmlns:a16="http://schemas.microsoft.com/office/drawing/2014/main" id="{9A2E94D9-D8BF-583E-F2E6-2873D5B92E92}"/>
              </a:ext>
            </a:extLst>
          </p:cNvPr>
          <p:cNvSpPr/>
          <p:nvPr/>
        </p:nvSpPr>
        <p:spPr>
          <a:xfrm>
            <a:off x="864613" y="4077463"/>
            <a:ext cx="590266" cy="590265"/>
          </a:xfrm>
          <a:prstGeom prst="ellipse">
            <a:avLst/>
          </a:prstGeom>
          <a:solidFill>
            <a:srgbClr val="C0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520" dirty="0">
                <a:solidFill>
                  <a:schemeClr val="tx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rPr>
              <a:t>A</a:t>
            </a:r>
            <a:endParaRPr kumimoji="1" lang="zh-TW" altLang="en-US" sz="2520" dirty="0">
              <a:solidFill>
                <a:schemeClr val="tx1"/>
              </a:solidFill>
              <a:latin typeface="Hiragino Sans GB W3" panose="020B0300000000000000" pitchFamily="34" charset="-128"/>
              <a:ea typeface="Hiragino Sans GB W3" panose="020B0300000000000000" pitchFamily="34" charset="-128"/>
              <a:cs typeface="Times New Roman" panose="02020603050405020304" pitchFamily="18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0A24034-C78B-AF34-6900-597CFFBC9450}"/>
              </a:ext>
            </a:extLst>
          </p:cNvPr>
          <p:cNvGrpSpPr/>
          <p:nvPr/>
        </p:nvGrpSpPr>
        <p:grpSpPr>
          <a:xfrm>
            <a:off x="2495312" y="4077463"/>
            <a:ext cx="1474281" cy="1641181"/>
            <a:chOff x="1383243" y="4748447"/>
            <a:chExt cx="763404" cy="849829"/>
          </a:xfrm>
        </p:grpSpPr>
        <p:sp>
          <p:nvSpPr>
            <p:cNvPr id="56" name="橢圓 13">
              <a:extLst>
                <a:ext uri="{FF2B5EF4-FFF2-40B4-BE49-F238E27FC236}">
                  <a16:creationId xmlns:a16="http://schemas.microsoft.com/office/drawing/2014/main" id="{BEBC7417-D071-2880-84BB-1C32274550AD}"/>
                </a:ext>
              </a:extLst>
            </p:cNvPr>
            <p:cNvSpPr/>
            <p:nvPr/>
          </p:nvSpPr>
          <p:spPr>
            <a:xfrm>
              <a:off x="1824961" y="5276589"/>
              <a:ext cx="321686" cy="321687"/>
            </a:xfrm>
            <a:prstGeom prst="ellipse">
              <a:avLst/>
            </a:prstGeom>
            <a:solidFill>
              <a:srgbClr val="C00000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2520" dirty="0">
                  <a:solidFill>
                    <a:schemeClr val="tx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Times New Roman" panose="02020603050405020304" pitchFamily="18" charset="0"/>
                </a:rPr>
                <a:t>A</a:t>
              </a:r>
              <a:endParaRPr kumimoji="1" lang="zh-TW" altLang="en-US" sz="2520" dirty="0">
                <a:solidFill>
                  <a:schemeClr val="tx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57" name="橢圓 14">
              <a:extLst>
                <a:ext uri="{FF2B5EF4-FFF2-40B4-BE49-F238E27FC236}">
                  <a16:creationId xmlns:a16="http://schemas.microsoft.com/office/drawing/2014/main" id="{E141EC51-897B-9D1D-1B44-30FD6C206DD5}"/>
                </a:ext>
              </a:extLst>
            </p:cNvPr>
            <p:cNvSpPr/>
            <p:nvPr/>
          </p:nvSpPr>
          <p:spPr>
            <a:xfrm>
              <a:off x="1383243" y="4748447"/>
              <a:ext cx="316941" cy="321687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2520" dirty="0">
                  <a:solidFill>
                    <a:schemeClr val="tx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Times New Roman" panose="02020603050405020304" pitchFamily="18" charset="0"/>
                </a:rPr>
                <a:t>B</a:t>
              </a:r>
              <a:endParaRPr kumimoji="1" lang="zh-TW" altLang="en-US" sz="2520" dirty="0">
                <a:solidFill>
                  <a:schemeClr val="tx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58" name="直線接點 20">
              <a:extLst>
                <a:ext uri="{FF2B5EF4-FFF2-40B4-BE49-F238E27FC236}">
                  <a16:creationId xmlns:a16="http://schemas.microsoft.com/office/drawing/2014/main" id="{F61DFBB2-378C-57F3-4477-11932F989685}"/>
                </a:ext>
              </a:extLst>
            </p:cNvPr>
            <p:cNvCxnSpPr>
              <a:stCxn id="57" idx="5"/>
              <a:endCxn id="56" idx="1"/>
            </p:cNvCxnSpPr>
            <p:nvPr/>
          </p:nvCxnSpPr>
          <p:spPr>
            <a:xfrm>
              <a:off x="1653769" y="5023024"/>
              <a:ext cx="218302" cy="300676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圓角矩形 54">
            <a:extLst>
              <a:ext uri="{FF2B5EF4-FFF2-40B4-BE49-F238E27FC236}">
                <a16:creationId xmlns:a16="http://schemas.microsoft.com/office/drawing/2014/main" id="{998D9184-FF34-F71C-554E-0DA99DAADE13}"/>
              </a:ext>
            </a:extLst>
          </p:cNvPr>
          <p:cNvSpPr/>
          <p:nvPr/>
        </p:nvSpPr>
        <p:spPr>
          <a:xfrm>
            <a:off x="9186765" y="2343151"/>
            <a:ext cx="6400772" cy="483685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520" dirty="0"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rPr>
              <a:t>Survival time of triad B-A-D</a:t>
            </a:r>
            <a:endParaRPr kumimoji="1" lang="zh-TW" altLang="en-US" sz="2520" dirty="0">
              <a:latin typeface="Hiragino Sans GB W3" panose="020B0300000000000000" pitchFamily="34" charset="-128"/>
              <a:ea typeface="Hiragino Sans GB W3" panose="020B0300000000000000" pitchFamily="34" charset="-128"/>
              <a:cs typeface="Times New Roman" panose="02020603050405020304" pitchFamily="18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CF13155-C1C1-5620-D09F-80FA0C06E908}"/>
              </a:ext>
            </a:extLst>
          </p:cNvPr>
          <p:cNvGrpSpPr/>
          <p:nvPr/>
        </p:nvGrpSpPr>
        <p:grpSpPr>
          <a:xfrm>
            <a:off x="7783981" y="4077463"/>
            <a:ext cx="2567229" cy="2556711"/>
            <a:chOff x="4121790" y="4748447"/>
            <a:chExt cx="1329348" cy="1323904"/>
          </a:xfrm>
        </p:grpSpPr>
        <p:sp>
          <p:nvSpPr>
            <p:cNvPr id="49" name="橢圓 16">
              <a:extLst>
                <a:ext uri="{FF2B5EF4-FFF2-40B4-BE49-F238E27FC236}">
                  <a16:creationId xmlns:a16="http://schemas.microsoft.com/office/drawing/2014/main" id="{21884DEA-EA2B-5107-A8F9-3E879C78DF3C}"/>
                </a:ext>
              </a:extLst>
            </p:cNvPr>
            <p:cNvSpPr/>
            <p:nvPr/>
          </p:nvSpPr>
          <p:spPr>
            <a:xfrm>
              <a:off x="4693792" y="5758518"/>
              <a:ext cx="313832" cy="313833"/>
            </a:xfrm>
            <a:prstGeom prst="ellipse">
              <a:avLst/>
            </a:prstGeom>
            <a:solidFill>
              <a:srgbClr val="C00000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2520" dirty="0">
                  <a:solidFill>
                    <a:schemeClr val="tx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Times New Roman" panose="02020603050405020304" pitchFamily="18" charset="0"/>
                </a:rPr>
                <a:t>A</a:t>
              </a:r>
              <a:endParaRPr kumimoji="1" lang="zh-TW" altLang="en-US" sz="2520" dirty="0">
                <a:solidFill>
                  <a:schemeClr val="tx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50" name="橢圓 17">
              <a:extLst>
                <a:ext uri="{FF2B5EF4-FFF2-40B4-BE49-F238E27FC236}">
                  <a16:creationId xmlns:a16="http://schemas.microsoft.com/office/drawing/2014/main" id="{C4E414B7-BC10-9C26-06C3-DD06AB7AA316}"/>
                </a:ext>
              </a:extLst>
            </p:cNvPr>
            <p:cNvSpPr/>
            <p:nvPr/>
          </p:nvSpPr>
          <p:spPr>
            <a:xfrm>
              <a:off x="4121790" y="5216052"/>
              <a:ext cx="309202" cy="313833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2520" dirty="0">
                  <a:solidFill>
                    <a:schemeClr val="tx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Times New Roman" panose="02020603050405020304" pitchFamily="18" charset="0"/>
                </a:rPr>
                <a:t>B</a:t>
              </a:r>
              <a:endParaRPr kumimoji="1" lang="zh-TW" altLang="en-US" sz="2520" dirty="0">
                <a:solidFill>
                  <a:schemeClr val="tx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51" name="直線接點 21">
              <a:extLst>
                <a:ext uri="{FF2B5EF4-FFF2-40B4-BE49-F238E27FC236}">
                  <a16:creationId xmlns:a16="http://schemas.microsoft.com/office/drawing/2014/main" id="{5432991A-6D96-5772-0BCF-38B290E4CF7D}"/>
                </a:ext>
              </a:extLst>
            </p:cNvPr>
            <p:cNvCxnSpPr>
              <a:cxnSpLocks/>
              <a:stCxn id="50" idx="5"/>
              <a:endCxn id="49" idx="1"/>
            </p:cNvCxnSpPr>
            <p:nvPr/>
          </p:nvCxnSpPr>
          <p:spPr>
            <a:xfrm>
              <a:off x="4385711" y="5483925"/>
              <a:ext cx="354041" cy="320554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接點 22">
              <a:extLst>
                <a:ext uri="{FF2B5EF4-FFF2-40B4-BE49-F238E27FC236}">
                  <a16:creationId xmlns:a16="http://schemas.microsoft.com/office/drawing/2014/main" id="{D7A0F177-5DFD-E2F4-66E3-0DA4D8421CE1}"/>
                </a:ext>
              </a:extLst>
            </p:cNvPr>
            <p:cNvCxnSpPr>
              <a:cxnSpLocks/>
              <a:stCxn id="53" idx="3"/>
              <a:endCxn id="50" idx="7"/>
            </p:cNvCxnSpPr>
            <p:nvPr/>
          </p:nvCxnSpPr>
          <p:spPr>
            <a:xfrm flipH="1">
              <a:off x="4385711" y="5016320"/>
              <a:ext cx="380239" cy="245692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橢圓 32">
              <a:extLst>
                <a:ext uri="{FF2B5EF4-FFF2-40B4-BE49-F238E27FC236}">
                  <a16:creationId xmlns:a16="http://schemas.microsoft.com/office/drawing/2014/main" id="{190FE40E-AE55-CA66-9841-1A3A3E38665B}"/>
                </a:ext>
              </a:extLst>
            </p:cNvPr>
            <p:cNvSpPr/>
            <p:nvPr/>
          </p:nvSpPr>
          <p:spPr>
            <a:xfrm>
              <a:off x="4720668" y="4748447"/>
              <a:ext cx="309202" cy="313833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2520" dirty="0">
                  <a:solidFill>
                    <a:schemeClr val="tx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Times New Roman" panose="02020603050405020304" pitchFamily="18" charset="0"/>
                </a:rPr>
                <a:t>C</a:t>
              </a:r>
              <a:endParaRPr kumimoji="1" lang="zh-TW" altLang="en-US" sz="2520" dirty="0">
                <a:solidFill>
                  <a:schemeClr val="tx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54" name="橢圓 1">
              <a:extLst>
                <a:ext uri="{FF2B5EF4-FFF2-40B4-BE49-F238E27FC236}">
                  <a16:creationId xmlns:a16="http://schemas.microsoft.com/office/drawing/2014/main" id="{75936607-AB54-5D0F-D0F2-4E5192E2A1EF}"/>
                </a:ext>
              </a:extLst>
            </p:cNvPr>
            <p:cNvSpPr/>
            <p:nvPr/>
          </p:nvSpPr>
          <p:spPr>
            <a:xfrm>
              <a:off x="5141936" y="5388477"/>
              <a:ext cx="309202" cy="313833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2520" dirty="0">
                  <a:solidFill>
                    <a:schemeClr val="tx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Times New Roman" panose="02020603050405020304" pitchFamily="18" charset="0"/>
                </a:rPr>
                <a:t>D</a:t>
              </a:r>
              <a:endParaRPr kumimoji="1" lang="zh-TW" altLang="en-US" sz="2520" dirty="0">
                <a:solidFill>
                  <a:schemeClr val="tx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55" name="直線接點 2">
              <a:extLst>
                <a:ext uri="{FF2B5EF4-FFF2-40B4-BE49-F238E27FC236}">
                  <a16:creationId xmlns:a16="http://schemas.microsoft.com/office/drawing/2014/main" id="{CF0D1CD6-3F61-AC0F-7C79-DE4AA2B805F4}"/>
                </a:ext>
              </a:extLst>
            </p:cNvPr>
            <p:cNvCxnSpPr>
              <a:cxnSpLocks/>
              <a:stCxn id="54" idx="3"/>
              <a:endCxn id="49" idx="7"/>
            </p:cNvCxnSpPr>
            <p:nvPr/>
          </p:nvCxnSpPr>
          <p:spPr>
            <a:xfrm flipH="1">
              <a:off x="4961664" y="5656350"/>
              <a:ext cx="225553" cy="14812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BFC0EBB-0ACF-8F39-0CA8-0BE77BC96CC4}"/>
              </a:ext>
            </a:extLst>
          </p:cNvPr>
          <p:cNvGrpSpPr/>
          <p:nvPr/>
        </p:nvGrpSpPr>
        <p:grpSpPr>
          <a:xfrm>
            <a:off x="5010028" y="4077463"/>
            <a:ext cx="1733521" cy="2527319"/>
            <a:chOff x="2685398" y="4748447"/>
            <a:chExt cx="897641" cy="1308684"/>
          </a:xfrm>
        </p:grpSpPr>
        <p:sp>
          <p:nvSpPr>
            <p:cNvPr id="44" name="橢圓 6">
              <a:extLst>
                <a:ext uri="{FF2B5EF4-FFF2-40B4-BE49-F238E27FC236}">
                  <a16:creationId xmlns:a16="http://schemas.microsoft.com/office/drawing/2014/main" id="{1A0885AD-0184-026E-5D9B-124E41811A59}"/>
                </a:ext>
              </a:extLst>
            </p:cNvPr>
            <p:cNvSpPr/>
            <p:nvPr/>
          </p:nvSpPr>
          <p:spPr>
            <a:xfrm>
              <a:off x="3250825" y="5746906"/>
              <a:ext cx="310224" cy="310225"/>
            </a:xfrm>
            <a:prstGeom prst="ellipse">
              <a:avLst/>
            </a:prstGeom>
            <a:solidFill>
              <a:srgbClr val="C00000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2520" dirty="0">
                  <a:solidFill>
                    <a:schemeClr val="tx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Times New Roman" panose="02020603050405020304" pitchFamily="18" charset="0"/>
                </a:rPr>
                <a:t>A</a:t>
              </a:r>
              <a:endParaRPr kumimoji="1" lang="zh-TW" altLang="en-US" sz="2520" dirty="0">
                <a:solidFill>
                  <a:schemeClr val="tx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45" name="橢圓 7">
              <a:extLst>
                <a:ext uri="{FF2B5EF4-FFF2-40B4-BE49-F238E27FC236}">
                  <a16:creationId xmlns:a16="http://schemas.microsoft.com/office/drawing/2014/main" id="{63C08B89-38EC-668C-1C4A-616FA7C01134}"/>
                </a:ext>
              </a:extLst>
            </p:cNvPr>
            <p:cNvSpPr/>
            <p:nvPr/>
          </p:nvSpPr>
          <p:spPr>
            <a:xfrm>
              <a:off x="2685398" y="5210676"/>
              <a:ext cx="305648" cy="310225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2520" dirty="0">
                  <a:solidFill>
                    <a:schemeClr val="tx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Times New Roman" panose="02020603050405020304" pitchFamily="18" charset="0"/>
                </a:rPr>
                <a:t>B</a:t>
              </a:r>
              <a:endParaRPr kumimoji="1" lang="zh-TW" altLang="en-US" sz="2520" dirty="0">
                <a:solidFill>
                  <a:schemeClr val="tx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46" name="直線接點 8">
              <a:extLst>
                <a:ext uri="{FF2B5EF4-FFF2-40B4-BE49-F238E27FC236}">
                  <a16:creationId xmlns:a16="http://schemas.microsoft.com/office/drawing/2014/main" id="{05FC5160-526C-18F3-B948-5C2A3BCB2EE4}"/>
                </a:ext>
              </a:extLst>
            </p:cNvPr>
            <p:cNvCxnSpPr>
              <a:cxnSpLocks/>
              <a:stCxn id="45" idx="5"/>
              <a:endCxn id="44" idx="1"/>
            </p:cNvCxnSpPr>
            <p:nvPr/>
          </p:nvCxnSpPr>
          <p:spPr>
            <a:xfrm>
              <a:off x="2946285" y="5475469"/>
              <a:ext cx="349972" cy="316869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線接點 9">
              <a:extLst>
                <a:ext uri="{FF2B5EF4-FFF2-40B4-BE49-F238E27FC236}">
                  <a16:creationId xmlns:a16="http://schemas.microsoft.com/office/drawing/2014/main" id="{7B9BA5C8-B3D3-A627-0C8B-3A6F94CB2A4B}"/>
                </a:ext>
              </a:extLst>
            </p:cNvPr>
            <p:cNvCxnSpPr>
              <a:cxnSpLocks/>
              <a:stCxn id="48" idx="3"/>
              <a:endCxn id="45" idx="7"/>
            </p:cNvCxnSpPr>
            <p:nvPr/>
          </p:nvCxnSpPr>
          <p:spPr>
            <a:xfrm flipH="1">
              <a:off x="2946285" y="5013240"/>
              <a:ext cx="375868" cy="242867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橢圓 10">
              <a:extLst>
                <a:ext uri="{FF2B5EF4-FFF2-40B4-BE49-F238E27FC236}">
                  <a16:creationId xmlns:a16="http://schemas.microsoft.com/office/drawing/2014/main" id="{E709EF89-7D30-53D5-5007-DA86B493E5AD}"/>
                </a:ext>
              </a:extLst>
            </p:cNvPr>
            <p:cNvSpPr/>
            <p:nvPr/>
          </p:nvSpPr>
          <p:spPr>
            <a:xfrm>
              <a:off x="3277391" y="4748447"/>
              <a:ext cx="305648" cy="310225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2520" dirty="0">
                  <a:solidFill>
                    <a:schemeClr val="tx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Times New Roman" panose="02020603050405020304" pitchFamily="18" charset="0"/>
                </a:rPr>
                <a:t>C</a:t>
              </a:r>
              <a:endParaRPr kumimoji="1" lang="zh-TW" altLang="en-US" sz="2520" dirty="0">
                <a:solidFill>
                  <a:schemeClr val="tx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8ADF608-2DB9-4A97-3033-CA1171D00F52}"/>
              </a:ext>
            </a:extLst>
          </p:cNvPr>
          <p:cNvGrpSpPr/>
          <p:nvPr/>
        </p:nvGrpSpPr>
        <p:grpSpPr>
          <a:xfrm>
            <a:off x="11391646" y="4077463"/>
            <a:ext cx="2450371" cy="2366779"/>
            <a:chOff x="5989890" y="4748447"/>
            <a:chExt cx="1268836" cy="1225553"/>
          </a:xfrm>
        </p:grpSpPr>
        <p:cxnSp>
          <p:nvCxnSpPr>
            <p:cNvPr id="36" name="直線接點 41">
              <a:extLst>
                <a:ext uri="{FF2B5EF4-FFF2-40B4-BE49-F238E27FC236}">
                  <a16:creationId xmlns:a16="http://schemas.microsoft.com/office/drawing/2014/main" id="{8051AD16-6977-4268-1877-ED47DE20F752}"/>
                </a:ext>
              </a:extLst>
            </p:cNvPr>
            <p:cNvCxnSpPr>
              <a:cxnSpLocks/>
              <a:stCxn id="41" idx="4"/>
              <a:endCxn id="37" idx="0"/>
            </p:cNvCxnSpPr>
            <p:nvPr/>
          </p:nvCxnSpPr>
          <p:spPr>
            <a:xfrm flipH="1">
              <a:off x="6664658" y="5038965"/>
              <a:ext cx="22736" cy="644516"/>
            </a:xfrm>
            <a:prstGeom prst="line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橢圓 59">
              <a:extLst>
                <a:ext uri="{FF2B5EF4-FFF2-40B4-BE49-F238E27FC236}">
                  <a16:creationId xmlns:a16="http://schemas.microsoft.com/office/drawing/2014/main" id="{0892BCF0-27B3-0430-DB5D-37A7CF34EFB6}"/>
                </a:ext>
              </a:extLst>
            </p:cNvPr>
            <p:cNvSpPr/>
            <p:nvPr/>
          </p:nvSpPr>
          <p:spPr>
            <a:xfrm>
              <a:off x="6519399" y="5683482"/>
              <a:ext cx="290518" cy="290518"/>
            </a:xfrm>
            <a:prstGeom prst="ellipse">
              <a:avLst/>
            </a:prstGeom>
            <a:solidFill>
              <a:srgbClr val="C00000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2520" dirty="0">
                  <a:solidFill>
                    <a:schemeClr val="tx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Times New Roman" panose="02020603050405020304" pitchFamily="18" charset="0"/>
                </a:rPr>
                <a:t>A</a:t>
              </a:r>
              <a:endParaRPr kumimoji="1" lang="zh-TW" altLang="en-US" sz="2520" dirty="0">
                <a:solidFill>
                  <a:schemeClr val="tx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橢圓 60">
              <a:extLst>
                <a:ext uri="{FF2B5EF4-FFF2-40B4-BE49-F238E27FC236}">
                  <a16:creationId xmlns:a16="http://schemas.microsoft.com/office/drawing/2014/main" id="{5FE97B71-A3F1-61BF-F8A9-B8CBF2760017}"/>
                </a:ext>
              </a:extLst>
            </p:cNvPr>
            <p:cNvSpPr/>
            <p:nvPr/>
          </p:nvSpPr>
          <p:spPr>
            <a:xfrm>
              <a:off x="5989890" y="5181314"/>
              <a:ext cx="286232" cy="290518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2520" dirty="0">
                  <a:solidFill>
                    <a:schemeClr val="tx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Times New Roman" panose="02020603050405020304" pitchFamily="18" charset="0"/>
                </a:rPr>
                <a:t>B</a:t>
              </a:r>
              <a:endParaRPr kumimoji="1" lang="zh-TW" altLang="en-US" sz="2520" dirty="0">
                <a:solidFill>
                  <a:schemeClr val="tx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9" name="直線接點 61">
              <a:extLst>
                <a:ext uri="{FF2B5EF4-FFF2-40B4-BE49-F238E27FC236}">
                  <a16:creationId xmlns:a16="http://schemas.microsoft.com/office/drawing/2014/main" id="{D1E8CDFF-8DEB-B9C2-7DE2-D950B04375DB}"/>
                </a:ext>
              </a:extLst>
            </p:cNvPr>
            <p:cNvCxnSpPr>
              <a:cxnSpLocks/>
              <a:stCxn id="38" idx="5"/>
              <a:endCxn id="37" idx="1"/>
            </p:cNvCxnSpPr>
            <p:nvPr/>
          </p:nvCxnSpPr>
          <p:spPr>
            <a:xfrm>
              <a:off x="6234204" y="5429287"/>
              <a:ext cx="327740" cy="29674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接點 62">
              <a:extLst>
                <a:ext uri="{FF2B5EF4-FFF2-40B4-BE49-F238E27FC236}">
                  <a16:creationId xmlns:a16="http://schemas.microsoft.com/office/drawing/2014/main" id="{CE447155-4A8A-66F3-9C68-561A86116BA6}"/>
                </a:ext>
              </a:extLst>
            </p:cNvPr>
            <p:cNvCxnSpPr>
              <a:cxnSpLocks/>
              <a:stCxn id="41" idx="3"/>
              <a:endCxn id="38" idx="7"/>
            </p:cNvCxnSpPr>
            <p:nvPr/>
          </p:nvCxnSpPr>
          <p:spPr>
            <a:xfrm flipH="1">
              <a:off x="6234204" y="4996420"/>
              <a:ext cx="351991" cy="22744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橢圓 63">
              <a:extLst>
                <a:ext uri="{FF2B5EF4-FFF2-40B4-BE49-F238E27FC236}">
                  <a16:creationId xmlns:a16="http://schemas.microsoft.com/office/drawing/2014/main" id="{F1CBE2BA-8811-5691-612B-6D97542935D6}"/>
                </a:ext>
              </a:extLst>
            </p:cNvPr>
            <p:cNvSpPr/>
            <p:nvPr/>
          </p:nvSpPr>
          <p:spPr>
            <a:xfrm>
              <a:off x="6544278" y="4748447"/>
              <a:ext cx="286232" cy="290518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2520" dirty="0">
                  <a:solidFill>
                    <a:schemeClr val="tx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Times New Roman" panose="02020603050405020304" pitchFamily="18" charset="0"/>
                </a:rPr>
                <a:t>C</a:t>
              </a:r>
              <a:endParaRPr kumimoji="1" lang="zh-TW" altLang="en-US" sz="2520" dirty="0">
                <a:solidFill>
                  <a:schemeClr val="tx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42" name="橢圓 27">
              <a:extLst>
                <a:ext uri="{FF2B5EF4-FFF2-40B4-BE49-F238E27FC236}">
                  <a16:creationId xmlns:a16="http://schemas.microsoft.com/office/drawing/2014/main" id="{E2B56A12-0069-60B8-569F-7274A73DD68A}"/>
                </a:ext>
              </a:extLst>
            </p:cNvPr>
            <p:cNvSpPr/>
            <p:nvPr/>
          </p:nvSpPr>
          <p:spPr>
            <a:xfrm>
              <a:off x="6972494" y="5378555"/>
              <a:ext cx="286232" cy="290518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2520" dirty="0">
                  <a:solidFill>
                    <a:schemeClr val="tx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Times New Roman" panose="02020603050405020304" pitchFamily="18" charset="0"/>
                </a:rPr>
                <a:t>D</a:t>
              </a:r>
              <a:endParaRPr kumimoji="1" lang="zh-TW" altLang="en-US" sz="2520" dirty="0">
                <a:solidFill>
                  <a:schemeClr val="tx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43" name="直線接點 28">
              <a:extLst>
                <a:ext uri="{FF2B5EF4-FFF2-40B4-BE49-F238E27FC236}">
                  <a16:creationId xmlns:a16="http://schemas.microsoft.com/office/drawing/2014/main" id="{7ADF8229-F5EF-B3EC-01E3-D3FA70C8335F}"/>
                </a:ext>
              </a:extLst>
            </p:cNvPr>
            <p:cNvCxnSpPr>
              <a:cxnSpLocks/>
              <a:stCxn id="42" idx="3"/>
            </p:cNvCxnSpPr>
            <p:nvPr/>
          </p:nvCxnSpPr>
          <p:spPr>
            <a:xfrm flipH="1">
              <a:off x="6805615" y="5626528"/>
              <a:ext cx="208797" cy="137124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78BF5B9E-CC82-9B81-27AC-8D71A7AA1C3D}"/>
              </a:ext>
            </a:extLst>
          </p:cNvPr>
          <p:cNvGrpSpPr/>
          <p:nvPr/>
        </p:nvGrpSpPr>
        <p:grpSpPr>
          <a:xfrm>
            <a:off x="14459852" y="3912095"/>
            <a:ext cx="2399532" cy="2317675"/>
            <a:chOff x="7578649" y="4662818"/>
            <a:chExt cx="1242511" cy="1200127"/>
          </a:xfrm>
        </p:grpSpPr>
        <p:cxnSp>
          <p:nvCxnSpPr>
            <p:cNvPr id="27" name="直線接點 34">
              <a:extLst>
                <a:ext uri="{FF2B5EF4-FFF2-40B4-BE49-F238E27FC236}">
                  <a16:creationId xmlns:a16="http://schemas.microsoft.com/office/drawing/2014/main" id="{5E090E19-88DF-E775-6994-21C594D95220}"/>
                </a:ext>
              </a:extLst>
            </p:cNvPr>
            <p:cNvCxnSpPr>
              <a:cxnSpLocks/>
              <a:stCxn id="32" idx="4"/>
              <a:endCxn id="28" idx="0"/>
            </p:cNvCxnSpPr>
            <p:nvPr/>
          </p:nvCxnSpPr>
          <p:spPr>
            <a:xfrm flipH="1">
              <a:off x="8239418" y="4947309"/>
              <a:ext cx="22264" cy="631145"/>
            </a:xfrm>
            <a:prstGeom prst="line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橢圓 35">
              <a:extLst>
                <a:ext uri="{FF2B5EF4-FFF2-40B4-BE49-F238E27FC236}">
                  <a16:creationId xmlns:a16="http://schemas.microsoft.com/office/drawing/2014/main" id="{56638B48-92AA-B204-C6EA-0808AE8975CF}"/>
                </a:ext>
              </a:extLst>
            </p:cNvPr>
            <p:cNvSpPr/>
            <p:nvPr/>
          </p:nvSpPr>
          <p:spPr>
            <a:xfrm>
              <a:off x="8097172" y="5578454"/>
              <a:ext cx="284490" cy="284491"/>
            </a:xfrm>
            <a:prstGeom prst="ellipse">
              <a:avLst/>
            </a:prstGeom>
            <a:solidFill>
              <a:srgbClr val="C00000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2520" dirty="0">
                  <a:solidFill>
                    <a:schemeClr val="tx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Times New Roman" panose="02020603050405020304" pitchFamily="18" charset="0"/>
                </a:rPr>
                <a:t>A</a:t>
              </a:r>
              <a:endParaRPr kumimoji="1" lang="zh-TW" altLang="en-US" sz="2520" dirty="0">
                <a:solidFill>
                  <a:schemeClr val="tx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29" name="橢圓 36">
              <a:extLst>
                <a:ext uri="{FF2B5EF4-FFF2-40B4-BE49-F238E27FC236}">
                  <a16:creationId xmlns:a16="http://schemas.microsoft.com/office/drawing/2014/main" id="{2D5D3F7E-30DE-CFAD-F078-012B278BA980}"/>
                </a:ext>
              </a:extLst>
            </p:cNvPr>
            <p:cNvSpPr/>
            <p:nvPr/>
          </p:nvSpPr>
          <p:spPr>
            <a:xfrm>
              <a:off x="7578649" y="5086705"/>
              <a:ext cx="280293" cy="284491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2520" dirty="0">
                  <a:solidFill>
                    <a:schemeClr val="tx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Times New Roman" panose="02020603050405020304" pitchFamily="18" charset="0"/>
                </a:rPr>
                <a:t>B</a:t>
              </a:r>
              <a:endParaRPr kumimoji="1" lang="zh-TW" altLang="en-US" sz="2520" dirty="0">
                <a:solidFill>
                  <a:schemeClr val="tx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0" name="直線接點 37">
              <a:extLst>
                <a:ext uri="{FF2B5EF4-FFF2-40B4-BE49-F238E27FC236}">
                  <a16:creationId xmlns:a16="http://schemas.microsoft.com/office/drawing/2014/main" id="{3BB7B8B2-AEA8-3AB7-2758-3EFB910447AD}"/>
                </a:ext>
              </a:extLst>
            </p:cNvPr>
            <p:cNvCxnSpPr>
              <a:cxnSpLocks/>
              <a:stCxn id="29" idx="5"/>
              <a:endCxn id="28" idx="1"/>
            </p:cNvCxnSpPr>
            <p:nvPr/>
          </p:nvCxnSpPr>
          <p:spPr>
            <a:xfrm>
              <a:off x="7817894" y="5329533"/>
              <a:ext cx="320940" cy="290584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接點 38">
              <a:extLst>
                <a:ext uri="{FF2B5EF4-FFF2-40B4-BE49-F238E27FC236}">
                  <a16:creationId xmlns:a16="http://schemas.microsoft.com/office/drawing/2014/main" id="{730C0E0A-29F1-6DAF-B051-DDD3248B358C}"/>
                </a:ext>
              </a:extLst>
            </p:cNvPr>
            <p:cNvCxnSpPr>
              <a:cxnSpLocks/>
              <a:stCxn id="32" idx="3"/>
              <a:endCxn id="29" idx="7"/>
            </p:cNvCxnSpPr>
            <p:nvPr/>
          </p:nvCxnSpPr>
          <p:spPr>
            <a:xfrm flipH="1">
              <a:off x="7817894" y="4905646"/>
              <a:ext cx="344688" cy="22272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橢圓 39">
              <a:extLst>
                <a:ext uri="{FF2B5EF4-FFF2-40B4-BE49-F238E27FC236}">
                  <a16:creationId xmlns:a16="http://schemas.microsoft.com/office/drawing/2014/main" id="{233350DF-65A4-EF65-ACC8-64C0A0302FD9}"/>
                </a:ext>
              </a:extLst>
            </p:cNvPr>
            <p:cNvSpPr/>
            <p:nvPr/>
          </p:nvSpPr>
          <p:spPr>
            <a:xfrm>
              <a:off x="8121535" y="4662818"/>
              <a:ext cx="280293" cy="284491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2520" dirty="0">
                  <a:solidFill>
                    <a:schemeClr val="tx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Times New Roman" panose="02020603050405020304" pitchFamily="18" charset="0"/>
                </a:rPr>
                <a:t>C</a:t>
              </a:r>
              <a:endParaRPr kumimoji="1" lang="zh-TW" altLang="en-US" sz="2520" dirty="0">
                <a:solidFill>
                  <a:schemeClr val="tx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33" name="橢圓 40">
              <a:extLst>
                <a:ext uri="{FF2B5EF4-FFF2-40B4-BE49-F238E27FC236}">
                  <a16:creationId xmlns:a16="http://schemas.microsoft.com/office/drawing/2014/main" id="{FDB934A4-7270-CC89-B22D-7C72832F4AC5}"/>
                </a:ext>
              </a:extLst>
            </p:cNvPr>
            <p:cNvSpPr/>
            <p:nvPr/>
          </p:nvSpPr>
          <p:spPr>
            <a:xfrm>
              <a:off x="8540867" y="5279854"/>
              <a:ext cx="280293" cy="284491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2520" dirty="0">
                  <a:solidFill>
                    <a:schemeClr val="tx1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Times New Roman" panose="02020603050405020304" pitchFamily="18" charset="0"/>
                </a:rPr>
                <a:t>D</a:t>
              </a:r>
              <a:endParaRPr kumimoji="1" lang="zh-TW" altLang="en-US" sz="2520" dirty="0">
                <a:solidFill>
                  <a:schemeClr val="tx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4" name="直線接點 42">
              <a:extLst>
                <a:ext uri="{FF2B5EF4-FFF2-40B4-BE49-F238E27FC236}">
                  <a16:creationId xmlns:a16="http://schemas.microsoft.com/office/drawing/2014/main" id="{AFA5D507-06E6-104C-B42F-7D1DF601BA5D}"/>
                </a:ext>
              </a:extLst>
            </p:cNvPr>
            <p:cNvCxnSpPr>
              <a:cxnSpLocks/>
              <a:stCxn id="33" idx="3"/>
            </p:cNvCxnSpPr>
            <p:nvPr/>
          </p:nvCxnSpPr>
          <p:spPr>
            <a:xfrm flipH="1">
              <a:off x="8377450" y="5522682"/>
              <a:ext cx="204465" cy="134279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接點 44">
              <a:extLst>
                <a:ext uri="{FF2B5EF4-FFF2-40B4-BE49-F238E27FC236}">
                  <a16:creationId xmlns:a16="http://schemas.microsoft.com/office/drawing/2014/main" id="{B1B8C399-D8C7-6A73-B701-85D84BE0B558}"/>
                </a:ext>
              </a:extLst>
            </p:cNvPr>
            <p:cNvCxnSpPr>
              <a:cxnSpLocks/>
              <a:stCxn id="33" idx="2"/>
              <a:endCxn id="29" idx="6"/>
            </p:cNvCxnSpPr>
            <p:nvPr/>
          </p:nvCxnSpPr>
          <p:spPr>
            <a:xfrm flipH="1" flipV="1">
              <a:off x="7858942" y="5228950"/>
              <a:ext cx="681925" cy="193149"/>
            </a:xfrm>
            <a:prstGeom prst="line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圓角矩形 4">
            <a:extLst>
              <a:ext uri="{FF2B5EF4-FFF2-40B4-BE49-F238E27FC236}">
                <a16:creationId xmlns:a16="http://schemas.microsoft.com/office/drawing/2014/main" id="{EF9B832F-897B-A8A2-F970-6C50DF55849C}"/>
              </a:ext>
            </a:extLst>
          </p:cNvPr>
          <p:cNvSpPr/>
          <p:nvPr/>
        </p:nvSpPr>
        <p:spPr>
          <a:xfrm>
            <a:off x="6101976" y="3132513"/>
            <a:ext cx="6636686" cy="506913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520" dirty="0"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rPr>
              <a:t>Survival time of triad A-B-C</a:t>
            </a:r>
            <a:endParaRPr kumimoji="1" lang="zh-TW" altLang="en-US" sz="2520" dirty="0">
              <a:latin typeface="Hiragino Sans GB W3" panose="020B0300000000000000" pitchFamily="34" charset="-128"/>
              <a:ea typeface="Hiragino Sans GB W3" panose="020B0300000000000000" pitchFamily="34" charset="-128"/>
              <a:cs typeface="Times New Roman" panose="02020603050405020304" pitchFamily="18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56BEB73-4091-912E-2245-506845C942BB}"/>
              </a:ext>
            </a:extLst>
          </p:cNvPr>
          <p:cNvGrpSpPr/>
          <p:nvPr/>
        </p:nvGrpSpPr>
        <p:grpSpPr>
          <a:xfrm>
            <a:off x="1292961" y="495145"/>
            <a:ext cx="15875850" cy="913500"/>
            <a:chOff x="760649" y="3599686"/>
            <a:chExt cx="8220738" cy="473027"/>
          </a:xfrm>
        </p:grpSpPr>
        <p:sp>
          <p:nvSpPr>
            <p:cNvPr id="22" name="文字方塊 51">
              <a:extLst>
                <a:ext uri="{FF2B5EF4-FFF2-40B4-BE49-F238E27FC236}">
                  <a16:creationId xmlns:a16="http://schemas.microsoft.com/office/drawing/2014/main" id="{DA28A6DE-49BF-E63D-AEA8-E258F5CBA1ED}"/>
                </a:ext>
              </a:extLst>
            </p:cNvPr>
            <p:cNvSpPr txBox="1"/>
            <p:nvPr/>
          </p:nvSpPr>
          <p:spPr>
            <a:xfrm>
              <a:off x="760649" y="3599686"/>
              <a:ext cx="1601970" cy="461617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2205" dirty="0">
                  <a:solidFill>
                    <a:srgbClr val="474747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Times New Roman" panose="02020603050405020304" pitchFamily="18" charset="0"/>
                </a:rPr>
                <a:t>2013/02/01 12:01:05</a:t>
              </a:r>
              <a:endParaRPr lang="zh-TW" altLang="en-US" sz="2205" dirty="0">
                <a:solidFill>
                  <a:srgbClr val="474747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23" name="文字方塊 52">
              <a:extLst>
                <a:ext uri="{FF2B5EF4-FFF2-40B4-BE49-F238E27FC236}">
                  <a16:creationId xmlns:a16="http://schemas.microsoft.com/office/drawing/2014/main" id="{E87CAD5B-4283-E6E6-9205-5BFF9087861C}"/>
                </a:ext>
              </a:extLst>
            </p:cNvPr>
            <p:cNvSpPr txBox="1"/>
            <p:nvPr/>
          </p:nvSpPr>
          <p:spPr>
            <a:xfrm>
              <a:off x="2430362" y="3611096"/>
              <a:ext cx="1601970" cy="461617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2205" dirty="0">
                  <a:solidFill>
                    <a:srgbClr val="474747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Times New Roman" panose="02020603050405020304" pitchFamily="18" charset="0"/>
                </a:rPr>
                <a:t>2013/02/03 17:05:01</a:t>
              </a:r>
              <a:endParaRPr lang="zh-TW" altLang="en-US" sz="2205" dirty="0">
                <a:solidFill>
                  <a:srgbClr val="474747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24" name="文字方塊 5">
              <a:extLst>
                <a:ext uri="{FF2B5EF4-FFF2-40B4-BE49-F238E27FC236}">
                  <a16:creationId xmlns:a16="http://schemas.microsoft.com/office/drawing/2014/main" id="{BB5E748E-7500-AEAB-E9E2-2BF785AB9885}"/>
                </a:ext>
              </a:extLst>
            </p:cNvPr>
            <p:cNvSpPr txBox="1"/>
            <p:nvPr/>
          </p:nvSpPr>
          <p:spPr>
            <a:xfrm>
              <a:off x="4073579" y="3606187"/>
              <a:ext cx="1601970" cy="461617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2205" dirty="0">
                  <a:solidFill>
                    <a:srgbClr val="474747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Times New Roman" panose="02020603050405020304" pitchFamily="18" charset="0"/>
                </a:rPr>
                <a:t>2013/02/04 20:14:10</a:t>
              </a:r>
              <a:endParaRPr lang="zh-TW" altLang="en-US" sz="2205" dirty="0">
                <a:solidFill>
                  <a:srgbClr val="474747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25" name="文字方塊 12">
              <a:extLst>
                <a:ext uri="{FF2B5EF4-FFF2-40B4-BE49-F238E27FC236}">
                  <a16:creationId xmlns:a16="http://schemas.microsoft.com/office/drawing/2014/main" id="{2B556F67-2226-4B74-2803-59F4381D08D7}"/>
                </a:ext>
              </a:extLst>
            </p:cNvPr>
            <p:cNvSpPr txBox="1"/>
            <p:nvPr/>
          </p:nvSpPr>
          <p:spPr>
            <a:xfrm>
              <a:off x="5863488" y="3600410"/>
              <a:ext cx="1601970" cy="461617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2205" dirty="0">
                  <a:solidFill>
                    <a:srgbClr val="474747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Times New Roman" panose="02020603050405020304" pitchFamily="18" charset="0"/>
                </a:rPr>
                <a:t>2013/02/06 17:01:49</a:t>
              </a:r>
              <a:endParaRPr lang="zh-TW" altLang="en-US" sz="2205" dirty="0">
                <a:solidFill>
                  <a:srgbClr val="474747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26" name="文字方塊 19">
              <a:extLst>
                <a:ext uri="{FF2B5EF4-FFF2-40B4-BE49-F238E27FC236}">
                  <a16:creationId xmlns:a16="http://schemas.microsoft.com/office/drawing/2014/main" id="{7D7D1379-6948-3F49-2F00-1C5970281F6D}"/>
                </a:ext>
              </a:extLst>
            </p:cNvPr>
            <p:cNvSpPr txBox="1"/>
            <p:nvPr/>
          </p:nvSpPr>
          <p:spPr>
            <a:xfrm>
              <a:off x="7379417" y="3603561"/>
              <a:ext cx="1601970" cy="461617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2205" dirty="0">
                  <a:solidFill>
                    <a:srgbClr val="474747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  <a:cs typeface="Times New Roman" panose="02020603050405020304" pitchFamily="18" charset="0"/>
                </a:rPr>
                <a:t>2013/02/08 20:14:48</a:t>
              </a:r>
              <a:endParaRPr lang="zh-TW" altLang="en-US" sz="2205" dirty="0">
                <a:solidFill>
                  <a:srgbClr val="474747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A5A1A85-FD37-5CEA-666A-C9A21E54FE0D}"/>
              </a:ext>
            </a:extLst>
          </p:cNvPr>
          <p:cNvGrpSpPr/>
          <p:nvPr/>
        </p:nvGrpSpPr>
        <p:grpSpPr>
          <a:xfrm>
            <a:off x="1174797" y="-264344"/>
            <a:ext cx="16003541" cy="3009497"/>
            <a:chOff x="699462" y="2904091"/>
            <a:chExt cx="8286858" cy="1558363"/>
          </a:xfrm>
        </p:grpSpPr>
        <p:cxnSp>
          <p:nvCxnSpPr>
            <p:cNvPr id="15" name="直線箭頭接點 29">
              <a:extLst>
                <a:ext uri="{FF2B5EF4-FFF2-40B4-BE49-F238E27FC236}">
                  <a16:creationId xmlns:a16="http://schemas.microsoft.com/office/drawing/2014/main" id="{129BC633-0043-A17B-6FB3-CA892B4D14D6}"/>
                </a:ext>
              </a:extLst>
            </p:cNvPr>
            <p:cNvCxnSpPr>
              <a:cxnSpLocks/>
            </p:cNvCxnSpPr>
            <p:nvPr/>
          </p:nvCxnSpPr>
          <p:spPr>
            <a:xfrm>
              <a:off x="699462" y="3993962"/>
              <a:ext cx="828685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橢圓 47">
              <a:extLst>
                <a:ext uri="{FF2B5EF4-FFF2-40B4-BE49-F238E27FC236}">
                  <a16:creationId xmlns:a16="http://schemas.microsoft.com/office/drawing/2014/main" id="{D30CCEC8-7B64-B1FC-7595-384574830A0A}"/>
                </a:ext>
              </a:extLst>
            </p:cNvPr>
            <p:cNvSpPr/>
            <p:nvPr/>
          </p:nvSpPr>
          <p:spPr>
            <a:xfrm>
              <a:off x="1511186" y="3940622"/>
              <a:ext cx="104304" cy="10430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sz="1575">
                <a:solidFill>
                  <a:schemeClr val="bg2">
                    <a:lumMod val="25000"/>
                  </a:schemeClr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17" name="橢圓 48">
              <a:extLst>
                <a:ext uri="{FF2B5EF4-FFF2-40B4-BE49-F238E27FC236}">
                  <a16:creationId xmlns:a16="http://schemas.microsoft.com/office/drawing/2014/main" id="{A6D3C6CD-5420-3C28-237C-9AB3173D85D9}"/>
                </a:ext>
              </a:extLst>
            </p:cNvPr>
            <p:cNvSpPr/>
            <p:nvPr/>
          </p:nvSpPr>
          <p:spPr>
            <a:xfrm>
              <a:off x="3163137" y="3940623"/>
              <a:ext cx="104304" cy="10430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sz="1575">
                <a:solidFill>
                  <a:schemeClr val="bg2">
                    <a:lumMod val="25000"/>
                  </a:schemeClr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18" name="橢圓 26">
              <a:extLst>
                <a:ext uri="{FF2B5EF4-FFF2-40B4-BE49-F238E27FC236}">
                  <a16:creationId xmlns:a16="http://schemas.microsoft.com/office/drawing/2014/main" id="{182A389B-0BBA-9E87-35EE-85F6EB65BF4C}"/>
                </a:ext>
              </a:extLst>
            </p:cNvPr>
            <p:cNvSpPr/>
            <p:nvPr/>
          </p:nvSpPr>
          <p:spPr>
            <a:xfrm>
              <a:off x="4823024" y="3937351"/>
              <a:ext cx="104304" cy="10430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sz="1575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19" name="橢圓 18">
              <a:extLst>
                <a:ext uri="{FF2B5EF4-FFF2-40B4-BE49-F238E27FC236}">
                  <a16:creationId xmlns:a16="http://schemas.microsoft.com/office/drawing/2014/main" id="{79824399-9122-2962-AFDB-EF0DD666E3DC}"/>
                </a:ext>
              </a:extLst>
            </p:cNvPr>
            <p:cNvSpPr/>
            <p:nvPr/>
          </p:nvSpPr>
          <p:spPr>
            <a:xfrm>
              <a:off x="6605261" y="3940620"/>
              <a:ext cx="104304" cy="10430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sz="1575"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20" name="橢圓 49">
              <a:extLst>
                <a:ext uri="{FF2B5EF4-FFF2-40B4-BE49-F238E27FC236}">
                  <a16:creationId xmlns:a16="http://schemas.microsoft.com/office/drawing/2014/main" id="{432BAFC3-A14D-B34B-1A17-4F5A2BE828DE}"/>
                </a:ext>
              </a:extLst>
            </p:cNvPr>
            <p:cNvSpPr/>
            <p:nvPr/>
          </p:nvSpPr>
          <p:spPr>
            <a:xfrm>
              <a:off x="8130992" y="3940623"/>
              <a:ext cx="104304" cy="10430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sz="1575">
                <a:solidFill>
                  <a:schemeClr val="bg2">
                    <a:lumMod val="25000"/>
                  </a:schemeClr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cxnSp>
          <p:nvCxnSpPr>
            <p:cNvPr id="21" name="直線接點 56">
              <a:extLst>
                <a:ext uri="{FF2B5EF4-FFF2-40B4-BE49-F238E27FC236}">
                  <a16:creationId xmlns:a16="http://schemas.microsoft.com/office/drawing/2014/main" id="{50254FCB-7C2D-D43D-B8B0-22514164A8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86320" y="2904091"/>
              <a:ext cx="0" cy="1558363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3" name="Picture 72">
            <a:extLst>
              <a:ext uri="{FF2B5EF4-FFF2-40B4-BE49-F238E27FC236}">
                <a16:creationId xmlns:a16="http://schemas.microsoft.com/office/drawing/2014/main" id="{36FE6A6E-0E86-5895-67CC-868A069A248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3654713" y="7121184"/>
            <a:ext cx="3554044" cy="2569533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2F3F0740-02BF-5F76-FBE5-800B7CB772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4027" y="7142001"/>
            <a:ext cx="3545878" cy="2569535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EDFE3F16-5190-C8AD-763A-D511656233E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16228" y="7146425"/>
            <a:ext cx="4560494" cy="3223611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C297F671-354E-A425-F8AE-95B20A294EB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515477" y="7087931"/>
            <a:ext cx="4551815" cy="3217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497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70376199-EBD0-E316-E5F4-142AC4B1AC3C}"/>
              </a:ext>
            </a:extLst>
          </p:cNvPr>
          <p:cNvGrpSpPr/>
          <p:nvPr/>
        </p:nvGrpSpPr>
        <p:grpSpPr>
          <a:xfrm>
            <a:off x="2568753" y="833740"/>
            <a:ext cx="8711527" cy="6337862"/>
            <a:chOff x="1613253" y="2847656"/>
            <a:chExt cx="2610601" cy="1899281"/>
          </a:xfrm>
        </p:grpSpPr>
        <p:sp>
          <p:nvSpPr>
            <p:cNvPr id="49" name="Parallelogram 48">
              <a:extLst>
                <a:ext uri="{FF2B5EF4-FFF2-40B4-BE49-F238E27FC236}">
                  <a16:creationId xmlns:a16="http://schemas.microsoft.com/office/drawing/2014/main" id="{5159FA42-6860-D6F6-90B1-3D99B7ED948D}"/>
                </a:ext>
              </a:extLst>
            </p:cNvPr>
            <p:cNvSpPr/>
            <p:nvPr/>
          </p:nvSpPr>
          <p:spPr>
            <a:xfrm>
              <a:off x="3995855" y="3352659"/>
              <a:ext cx="227999" cy="225707"/>
            </a:xfrm>
            <a:prstGeom prst="parallelogram">
              <a:avLst/>
            </a:prstGeom>
            <a:blipFill dpi="0" rotWithShape="1">
              <a:blip r:embed="rId3">
                <a:alphaModFix amt="85000"/>
              </a:blip>
              <a:srcRect/>
              <a:tile tx="0" ty="0" sx="100000" sy="100000" flip="none" algn="tl"/>
            </a:blipFill>
            <a:ln>
              <a:noFill/>
            </a:ln>
            <a:effectLst>
              <a:outerShdw blurRad="50800" dir="5400000" algn="ctr" rotWithShape="0">
                <a:srgbClr val="000000">
                  <a:alpha val="43137"/>
                </a:srgbClr>
              </a:outerShdw>
            </a:effectLst>
            <a:scene3d>
              <a:camera prst="orthographicFront">
                <a:rot lat="3000000" lon="0" rev="1200000"/>
              </a:camera>
              <a:lightRig rig="threePt" dir="t"/>
            </a:scene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869" dirty="0"/>
            </a:p>
          </p:txBody>
        </p:sp>
        <p:sp>
          <p:nvSpPr>
            <p:cNvPr id="50" name="Parallelogram 49">
              <a:extLst>
                <a:ext uri="{FF2B5EF4-FFF2-40B4-BE49-F238E27FC236}">
                  <a16:creationId xmlns:a16="http://schemas.microsoft.com/office/drawing/2014/main" id="{991A9D85-C8B6-B478-4CA7-4BB58FE089E0}"/>
                </a:ext>
              </a:extLst>
            </p:cNvPr>
            <p:cNvSpPr/>
            <p:nvPr/>
          </p:nvSpPr>
          <p:spPr>
            <a:xfrm>
              <a:off x="4011226" y="3371816"/>
              <a:ext cx="192361" cy="190427"/>
            </a:xfrm>
            <a:prstGeom prst="parallelogram">
              <a:avLst/>
            </a:prstGeom>
            <a:solidFill>
              <a:srgbClr val="FF0000">
                <a:alpha val="85000"/>
              </a:srgbClr>
            </a:solidFill>
            <a:ln>
              <a:noFill/>
            </a:ln>
            <a:scene3d>
              <a:camera prst="orthographicFront">
                <a:rot lat="3000000" lon="0" rev="1200000"/>
              </a:camera>
              <a:lightRig rig="threePt" dir="t"/>
            </a:scene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869"/>
            </a:p>
          </p:txBody>
        </p:sp>
        <p:sp>
          <p:nvSpPr>
            <p:cNvPr id="51" name="Parallelogram 50">
              <a:extLst>
                <a:ext uri="{FF2B5EF4-FFF2-40B4-BE49-F238E27FC236}">
                  <a16:creationId xmlns:a16="http://schemas.microsoft.com/office/drawing/2014/main" id="{ED0D55F6-07CC-1466-7837-C151254CA841}"/>
                </a:ext>
              </a:extLst>
            </p:cNvPr>
            <p:cNvSpPr/>
            <p:nvPr/>
          </p:nvSpPr>
          <p:spPr>
            <a:xfrm>
              <a:off x="4043809" y="3392082"/>
              <a:ext cx="123676" cy="147364"/>
            </a:xfrm>
            <a:prstGeom prst="parallelogram">
              <a:avLst/>
            </a:prstGeom>
            <a:blipFill dpi="0" rotWithShape="1">
              <a:blip r:embed="rId3">
                <a:alphaModFix amt="85000"/>
              </a:blip>
              <a:srcRect/>
              <a:tile tx="0" ty="0" sx="100000" sy="100000" flip="none" algn="tl"/>
            </a:blipFill>
            <a:ln>
              <a:noFill/>
            </a:ln>
            <a:scene3d>
              <a:camera prst="orthographicFront">
                <a:rot lat="3000000" lon="0" rev="1200000"/>
              </a:camera>
              <a:lightRig rig="threePt" dir="t"/>
            </a:scene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869"/>
            </a:p>
          </p:txBody>
        </p:sp>
        <p:sp>
          <p:nvSpPr>
            <p:cNvPr id="52" name="Parallelogram 51">
              <a:extLst>
                <a:ext uri="{FF2B5EF4-FFF2-40B4-BE49-F238E27FC236}">
                  <a16:creationId xmlns:a16="http://schemas.microsoft.com/office/drawing/2014/main" id="{46776C9E-07CF-2BC1-7F23-B28E6C67EF31}"/>
                </a:ext>
              </a:extLst>
            </p:cNvPr>
            <p:cNvSpPr/>
            <p:nvPr/>
          </p:nvSpPr>
          <p:spPr>
            <a:xfrm>
              <a:off x="2692753" y="2847656"/>
              <a:ext cx="313746" cy="310592"/>
            </a:xfrm>
            <a:prstGeom prst="parallelogram">
              <a:avLst/>
            </a:prstGeom>
            <a:blipFill dpi="0" rotWithShape="1">
              <a:blip r:embed="rId3">
                <a:alphaModFix amt="85000"/>
              </a:blip>
              <a:srcRect/>
              <a:tile tx="0" ty="0" sx="100000" sy="100000" flip="none" algn="tl"/>
            </a:blipFill>
            <a:ln>
              <a:noFill/>
            </a:ln>
            <a:effectLst>
              <a:outerShdw blurRad="50800" dir="5400000" algn="ctr" rotWithShape="0">
                <a:srgbClr val="000000">
                  <a:alpha val="43137"/>
                </a:srgbClr>
              </a:outerShdw>
            </a:effectLst>
            <a:scene3d>
              <a:camera prst="orthographicFront">
                <a:rot lat="3600000" lon="0" rev="1500000"/>
              </a:camera>
              <a:lightRig rig="threePt" dir="t"/>
            </a:scene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869" dirty="0"/>
            </a:p>
          </p:txBody>
        </p:sp>
        <p:sp>
          <p:nvSpPr>
            <p:cNvPr id="53" name="Parallelogram 52">
              <a:extLst>
                <a:ext uri="{FF2B5EF4-FFF2-40B4-BE49-F238E27FC236}">
                  <a16:creationId xmlns:a16="http://schemas.microsoft.com/office/drawing/2014/main" id="{778D081E-69D0-5E35-9464-0BCEBE1F983C}"/>
                </a:ext>
              </a:extLst>
            </p:cNvPr>
            <p:cNvSpPr/>
            <p:nvPr/>
          </p:nvSpPr>
          <p:spPr>
            <a:xfrm>
              <a:off x="2713905" y="2874018"/>
              <a:ext cx="264705" cy="262044"/>
            </a:xfrm>
            <a:prstGeom prst="parallelogram">
              <a:avLst/>
            </a:prstGeom>
            <a:solidFill>
              <a:srgbClr val="FF0000">
                <a:alpha val="85000"/>
              </a:srgbClr>
            </a:solidFill>
            <a:ln>
              <a:noFill/>
            </a:ln>
            <a:scene3d>
              <a:camera prst="orthographicFront">
                <a:rot lat="3600000" lon="0" rev="1500000"/>
              </a:camera>
              <a:lightRig rig="threePt" dir="t"/>
            </a:scene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869"/>
            </a:p>
          </p:txBody>
        </p:sp>
        <p:sp>
          <p:nvSpPr>
            <p:cNvPr id="54" name="Parallelogram 53">
              <a:extLst>
                <a:ext uri="{FF2B5EF4-FFF2-40B4-BE49-F238E27FC236}">
                  <a16:creationId xmlns:a16="http://schemas.microsoft.com/office/drawing/2014/main" id="{DC45CD2D-213E-10E6-EA13-74EA129EACF2}"/>
                </a:ext>
              </a:extLst>
            </p:cNvPr>
            <p:cNvSpPr/>
            <p:nvPr/>
          </p:nvSpPr>
          <p:spPr>
            <a:xfrm>
              <a:off x="2758742" y="2901905"/>
              <a:ext cx="170189" cy="202786"/>
            </a:xfrm>
            <a:prstGeom prst="parallelogram">
              <a:avLst/>
            </a:prstGeom>
            <a:blipFill dpi="0" rotWithShape="1">
              <a:blip r:embed="rId3">
                <a:alphaModFix amt="85000"/>
              </a:blip>
              <a:srcRect/>
              <a:tile tx="0" ty="0" sx="100000" sy="100000" flip="none" algn="tl"/>
            </a:blipFill>
            <a:ln>
              <a:noFill/>
            </a:ln>
            <a:scene3d>
              <a:camera prst="orthographicFront">
                <a:rot lat="3600000" lon="0" rev="1500000"/>
              </a:camera>
              <a:lightRig rig="threePt" dir="t"/>
            </a:scene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869"/>
            </a:p>
          </p:txBody>
        </p:sp>
        <p:sp>
          <p:nvSpPr>
            <p:cNvPr id="55" name="Parallelogram 54">
              <a:extLst>
                <a:ext uri="{FF2B5EF4-FFF2-40B4-BE49-F238E27FC236}">
                  <a16:creationId xmlns:a16="http://schemas.microsoft.com/office/drawing/2014/main" id="{EDEADE56-E836-33AD-C81E-FF09805BD65D}"/>
                </a:ext>
              </a:extLst>
            </p:cNvPr>
            <p:cNvSpPr/>
            <p:nvPr/>
          </p:nvSpPr>
          <p:spPr>
            <a:xfrm>
              <a:off x="1662295" y="3534610"/>
              <a:ext cx="499169" cy="494151"/>
            </a:xfrm>
            <a:prstGeom prst="parallelogram">
              <a:avLst/>
            </a:prstGeom>
            <a:blipFill dpi="0" rotWithShape="1">
              <a:blip r:embed="rId3">
                <a:alphaModFix amt="85000"/>
              </a:blip>
              <a:srcRect/>
              <a:tile tx="0" ty="0" sx="100000" sy="100000" flip="none" algn="tl"/>
            </a:blipFill>
            <a:ln>
              <a:noFill/>
            </a:ln>
            <a:effectLst>
              <a:outerShdw blurRad="50800" dir="5400000" algn="ctr" rotWithShape="0">
                <a:srgbClr val="000000">
                  <a:alpha val="43137"/>
                </a:srgbClr>
              </a:outerShdw>
            </a:effectLst>
            <a:scene3d>
              <a:camera prst="orthographicFront">
                <a:rot lat="3000000" lon="1800000" rev="1620000"/>
              </a:camera>
              <a:lightRig rig="threePt" dir="t"/>
            </a:scene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869" dirty="0"/>
            </a:p>
          </p:txBody>
        </p:sp>
        <p:sp>
          <p:nvSpPr>
            <p:cNvPr id="56" name="Parallelogram 55">
              <a:extLst>
                <a:ext uri="{FF2B5EF4-FFF2-40B4-BE49-F238E27FC236}">
                  <a16:creationId xmlns:a16="http://schemas.microsoft.com/office/drawing/2014/main" id="{13C2EEF1-BEEF-42F2-C65F-F2E5CE683842}"/>
                </a:ext>
              </a:extLst>
            </p:cNvPr>
            <p:cNvSpPr/>
            <p:nvPr/>
          </p:nvSpPr>
          <p:spPr>
            <a:xfrm>
              <a:off x="1695948" y="3576552"/>
              <a:ext cx="421145" cy="416911"/>
            </a:xfrm>
            <a:prstGeom prst="parallelogram">
              <a:avLst/>
            </a:prstGeom>
            <a:solidFill>
              <a:srgbClr val="FF0000">
                <a:alpha val="85000"/>
              </a:srgbClr>
            </a:solidFill>
            <a:ln>
              <a:noFill/>
            </a:ln>
            <a:scene3d>
              <a:camera prst="orthographicFront">
                <a:rot lat="3000000" lon="1800000" rev="1620000"/>
              </a:camera>
              <a:lightRig rig="threePt" dir="t"/>
            </a:scene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869"/>
            </a:p>
          </p:txBody>
        </p:sp>
        <p:sp>
          <p:nvSpPr>
            <p:cNvPr id="57" name="Parallelogram 56">
              <a:extLst>
                <a:ext uri="{FF2B5EF4-FFF2-40B4-BE49-F238E27FC236}">
                  <a16:creationId xmlns:a16="http://schemas.microsoft.com/office/drawing/2014/main" id="{277DC1E7-6389-FE50-71FF-2E189BC3DA2B}"/>
                </a:ext>
              </a:extLst>
            </p:cNvPr>
            <p:cNvSpPr/>
            <p:nvPr/>
          </p:nvSpPr>
          <p:spPr>
            <a:xfrm>
              <a:off x="1767284" y="3620921"/>
              <a:ext cx="270770" cy="322632"/>
            </a:xfrm>
            <a:prstGeom prst="parallelogram">
              <a:avLst/>
            </a:prstGeom>
            <a:blipFill dpi="0" rotWithShape="1">
              <a:blip r:embed="rId3">
                <a:alphaModFix amt="85000"/>
              </a:blip>
              <a:srcRect/>
              <a:tile tx="0" ty="0" sx="100000" sy="100000" flip="none" algn="tl"/>
            </a:blipFill>
            <a:ln>
              <a:noFill/>
            </a:ln>
            <a:scene3d>
              <a:camera prst="orthographicFront">
                <a:rot lat="3000000" lon="1800000" rev="1620000"/>
              </a:camera>
              <a:lightRig rig="threePt" dir="t"/>
            </a:scene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869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718A601-2C6A-D494-E535-216665DC1EF9}"/>
                </a:ext>
              </a:extLst>
            </p:cNvPr>
            <p:cNvSpPr/>
            <p:nvPr/>
          </p:nvSpPr>
          <p:spPr>
            <a:xfrm>
              <a:off x="1613253" y="3493196"/>
              <a:ext cx="576981" cy="576981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869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pic>
          <p:nvPicPr>
            <p:cNvPr id="59" name="Graphic 58" descr="Cursor">
              <a:extLst>
                <a:ext uri="{FF2B5EF4-FFF2-40B4-BE49-F238E27FC236}">
                  <a16:creationId xmlns:a16="http://schemas.microsoft.com/office/drawing/2014/main" id="{18657026-5D59-050F-9D27-ACDE0E67EB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699368">
              <a:off x="1964621" y="3976716"/>
              <a:ext cx="770221" cy="770221"/>
            </a:xfrm>
            <a:prstGeom prst="rect">
              <a:avLst/>
            </a:prstGeom>
          </p:spPr>
        </p:pic>
        <p:sp>
          <p:nvSpPr>
            <p:cNvPr id="60" name="Arc 59">
              <a:extLst>
                <a:ext uri="{FF2B5EF4-FFF2-40B4-BE49-F238E27FC236}">
                  <a16:creationId xmlns:a16="http://schemas.microsoft.com/office/drawing/2014/main" id="{F82EC653-BC0F-D5C4-C934-A6A58C92C957}"/>
                </a:ext>
              </a:extLst>
            </p:cNvPr>
            <p:cNvSpPr/>
            <p:nvPr/>
          </p:nvSpPr>
          <p:spPr>
            <a:xfrm rot="18149091">
              <a:off x="2317048" y="3123618"/>
              <a:ext cx="1398386" cy="1697123"/>
            </a:xfrm>
            <a:prstGeom prst="arc">
              <a:avLst>
                <a:gd name="adj1" fmla="val 16200000"/>
                <a:gd name="adj2" fmla="val 715435"/>
              </a:avLst>
            </a:prstGeom>
            <a:noFill/>
            <a:ln w="38100">
              <a:solidFill>
                <a:schemeClr val="bg1"/>
              </a:solidFill>
              <a:prstDash val="sysDot"/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869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2733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16610</TotalTime>
  <Words>45</Words>
  <Application>Microsoft Macintosh PowerPoint</Application>
  <PresentationFormat>Custom</PresentationFormat>
  <Paragraphs>30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Hiragino Sans GB W3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User</dc:creator>
  <cp:lastModifiedBy>Microsoft Office User</cp:lastModifiedBy>
  <cp:revision>48</cp:revision>
  <cp:lastPrinted>2025-01-21T13:50:29Z</cp:lastPrinted>
  <dcterms:created xsi:type="dcterms:W3CDTF">2022-04-12T07:46:23Z</dcterms:created>
  <dcterms:modified xsi:type="dcterms:W3CDTF">2025-01-22T04:51:52Z</dcterms:modified>
</cp:coreProperties>
</file>

<file path=docProps/thumbnail.jpeg>
</file>